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0"/>
  </p:notesMasterIdLst>
  <p:sldIdLst>
    <p:sldId id="256" r:id="rId3"/>
    <p:sldId id="257" r:id="rId4"/>
    <p:sldId id="258" r:id="rId5"/>
    <p:sldId id="259" r:id="rId6"/>
    <p:sldId id="260" r:id="rId7"/>
    <p:sldId id="261" r:id="rId8"/>
    <p:sldId id="262" r:id="rId9"/>
  </p:sldIdLst>
  <p:sldSz cx="12192000" cy="6858000"/>
  <p:notesSz cx="68580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9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ru-RU" sz="1800" b="0" strike="noStrike" spc="-1">
                <a:solidFill>
                  <a:srgbClr val="000000"/>
                </a:solidFill>
                <a:latin typeface="Arial"/>
              </a:rPr>
              <a:t>Для перемещения страницы щёлкните мышью</a:t>
            </a:r>
          </a:p>
        </p:txBody>
      </p:sp>
      <p:sp>
        <p:nvSpPr>
          <p:cNvPr id="82" name="PlaceHolder 2"/>
          <p:cNvSpPr>
            <a:spLocks noGrp="1"/>
          </p:cNvSpPr>
          <p:nvPr>
            <p:ph type="body"/>
          </p:nvPr>
        </p:nvSpPr>
        <p:spPr>
          <a:xfrm>
            <a:off x="756000" y="5078520"/>
            <a:ext cx="6047640" cy="4811040"/>
          </a:xfrm>
          <a:prstGeom prst="rect">
            <a:avLst/>
          </a:prstGeom>
        </p:spPr>
        <p:txBody>
          <a:bodyPr lIns="0" tIns="0" rIns="0" bIns="0">
            <a:noAutofit/>
          </a:bodyPr>
          <a:lstStyle/>
          <a:p>
            <a:r>
              <a:rPr lang="ru-RU" sz="2000" b="0" strike="noStrike" spc="-1">
                <a:latin typeface="Arial"/>
              </a:rPr>
              <a:t>Для правки формата примечаний щёлкните мышью</a:t>
            </a:r>
          </a:p>
        </p:txBody>
      </p:sp>
      <p:sp>
        <p:nvSpPr>
          <p:cNvPr id="83" name="PlaceHolder 3"/>
          <p:cNvSpPr>
            <a:spLocks noGrp="1"/>
          </p:cNvSpPr>
          <p:nvPr>
            <p:ph type="hdr"/>
          </p:nvPr>
        </p:nvSpPr>
        <p:spPr>
          <a:xfrm>
            <a:off x="0" y="0"/>
            <a:ext cx="3280680" cy="534240"/>
          </a:xfrm>
          <a:prstGeom prst="rect">
            <a:avLst/>
          </a:prstGeom>
        </p:spPr>
        <p:txBody>
          <a:bodyPr lIns="0" tIns="0" rIns="0" bIns="0">
            <a:noAutofit/>
          </a:bodyPr>
          <a:lstStyle/>
          <a:p>
            <a:r>
              <a:rPr lang="ru-RU" sz="1400" b="0" strike="noStrike" spc="-1">
                <a:latin typeface="Times New Roman"/>
              </a:rPr>
              <a:t>&lt;верхний колонтитул&gt;</a:t>
            </a:r>
          </a:p>
        </p:txBody>
      </p:sp>
      <p:sp>
        <p:nvSpPr>
          <p:cNvPr id="84"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ru-RU" sz="1400" b="0" strike="noStrike" spc="-1">
                <a:latin typeface="Times New Roman"/>
              </a:rPr>
              <a:t>&lt;дата/время&gt;</a:t>
            </a:r>
          </a:p>
        </p:txBody>
      </p:sp>
      <p:sp>
        <p:nvSpPr>
          <p:cNvPr id="85" name="PlaceHolder 5"/>
          <p:cNvSpPr>
            <a:spLocks noGrp="1"/>
          </p:cNvSpPr>
          <p:nvPr>
            <p:ph type="ftr"/>
          </p:nvPr>
        </p:nvSpPr>
        <p:spPr>
          <a:xfrm>
            <a:off x="0" y="10157400"/>
            <a:ext cx="3280680" cy="534240"/>
          </a:xfrm>
          <a:prstGeom prst="rect">
            <a:avLst/>
          </a:prstGeom>
        </p:spPr>
        <p:txBody>
          <a:bodyPr lIns="0" tIns="0" rIns="0" bIns="0" anchor="b">
            <a:noAutofit/>
          </a:bodyPr>
          <a:lstStyle/>
          <a:p>
            <a:r>
              <a:rPr lang="ru-RU" sz="1400" b="0" strike="noStrike" spc="-1">
                <a:latin typeface="Times New Roman"/>
              </a:rPr>
              <a:t>&lt;нижний колонтитул&gt;</a:t>
            </a:r>
          </a:p>
        </p:txBody>
      </p:sp>
      <p:sp>
        <p:nvSpPr>
          <p:cNvPr id="86"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CED8B44D-4CA5-4801-9639-040E6C8BC942}" type="slidenum">
              <a:rPr lang="ru-RU" sz="1400" b="0" strike="noStrike" spc="-1">
                <a:latin typeface="Times New Roman"/>
              </a:rP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noRot="1" noChangeAspect="1"/>
          </p:cNvSpPr>
          <p:nvPr>
            <p:ph type="sldImg"/>
          </p:nvPr>
        </p:nvSpPr>
        <p:spPr>
          <a:xfrm>
            <a:off x="450850" y="1239838"/>
            <a:ext cx="5956300" cy="3351212"/>
          </a:xfrm>
          <a:prstGeom prst="rect">
            <a:avLst/>
          </a:prstGeom>
        </p:spPr>
      </p:sp>
      <p:sp>
        <p:nvSpPr>
          <p:cNvPr id="179" name="PlaceHolder 2"/>
          <p:cNvSpPr>
            <a:spLocks noGrp="1"/>
          </p:cNvSpPr>
          <p:nvPr>
            <p:ph type="body"/>
          </p:nvPr>
        </p:nvSpPr>
        <p:spPr>
          <a:xfrm>
            <a:off x="685800" y="4777200"/>
            <a:ext cx="5486040" cy="3908160"/>
          </a:xfrm>
          <a:prstGeom prst="rect">
            <a:avLst/>
          </a:prstGeom>
        </p:spPr>
        <p:txBody>
          <a:bodyPr>
            <a:noAutofit/>
          </a:bodyPr>
          <a:lstStyle/>
          <a:p>
            <a:endParaRPr lang="ru-RU" sz="2000" b="0" strike="noStrike" spc="-1">
              <a:latin typeface="Arial"/>
            </a:endParaRPr>
          </a:p>
        </p:txBody>
      </p:sp>
      <p:sp>
        <p:nvSpPr>
          <p:cNvPr id="180" name="TextShape 3"/>
          <p:cNvSpPr txBox="1"/>
          <p:nvPr/>
        </p:nvSpPr>
        <p:spPr>
          <a:xfrm>
            <a:off x="3884760" y="9428760"/>
            <a:ext cx="2971440" cy="497520"/>
          </a:xfrm>
          <a:prstGeom prst="rect">
            <a:avLst/>
          </a:prstGeom>
          <a:noFill/>
          <a:ln>
            <a:noFill/>
          </a:ln>
        </p:spPr>
        <p:txBody>
          <a:bodyPr anchor="b">
            <a:noAutofit/>
          </a:bodyPr>
          <a:lstStyle/>
          <a:p>
            <a:pPr algn="r">
              <a:lnSpc>
                <a:spcPct val="100000"/>
              </a:lnSpc>
            </a:pPr>
            <a:fld id="{6F0FA314-5CBC-45ED-8E9C-C7DA3AFA13C8}" type="slidenum">
              <a:rPr lang="ru-RU" sz="800" b="0" strike="noStrike" spc="-1">
                <a:solidFill>
                  <a:srgbClr val="000000"/>
                </a:solidFill>
                <a:latin typeface="Calibri"/>
              </a:rPr>
              <a:t>2</a:t>
            </a:fld>
            <a:endParaRPr lang="ru-RU" sz="8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noRot="1" noChangeAspect="1"/>
          </p:cNvSpPr>
          <p:nvPr>
            <p:ph type="sldImg"/>
          </p:nvPr>
        </p:nvSpPr>
        <p:spPr>
          <a:xfrm>
            <a:off x="450850" y="1239838"/>
            <a:ext cx="5956300" cy="3351212"/>
          </a:xfrm>
          <a:prstGeom prst="rect">
            <a:avLst/>
          </a:prstGeom>
        </p:spPr>
      </p:sp>
      <p:sp>
        <p:nvSpPr>
          <p:cNvPr id="182" name="PlaceHolder 2"/>
          <p:cNvSpPr>
            <a:spLocks noGrp="1"/>
          </p:cNvSpPr>
          <p:nvPr>
            <p:ph type="body"/>
          </p:nvPr>
        </p:nvSpPr>
        <p:spPr>
          <a:xfrm>
            <a:off x="685800" y="4777200"/>
            <a:ext cx="5486040" cy="3908160"/>
          </a:xfrm>
          <a:prstGeom prst="rect">
            <a:avLst/>
          </a:prstGeom>
        </p:spPr>
        <p:txBody>
          <a:bodyPr>
            <a:noAutofit/>
          </a:bodyPr>
          <a:lstStyle/>
          <a:p>
            <a:endParaRPr lang="ru-RU" sz="2000" b="0" strike="noStrike" spc="-1">
              <a:latin typeface="Arial"/>
            </a:endParaRPr>
          </a:p>
        </p:txBody>
      </p:sp>
      <p:sp>
        <p:nvSpPr>
          <p:cNvPr id="183" name="TextShape 3"/>
          <p:cNvSpPr txBox="1"/>
          <p:nvPr/>
        </p:nvSpPr>
        <p:spPr>
          <a:xfrm>
            <a:off x="3884760" y="9428760"/>
            <a:ext cx="2971440" cy="497520"/>
          </a:xfrm>
          <a:prstGeom prst="rect">
            <a:avLst/>
          </a:prstGeom>
          <a:noFill/>
          <a:ln>
            <a:noFill/>
          </a:ln>
        </p:spPr>
        <p:txBody>
          <a:bodyPr anchor="b">
            <a:noAutofit/>
          </a:bodyPr>
          <a:lstStyle/>
          <a:p>
            <a:pPr algn="r">
              <a:lnSpc>
                <a:spcPct val="100000"/>
              </a:lnSpc>
            </a:pPr>
            <a:fld id="{E3A05F0B-7BD6-4E8E-B23E-5684AA5BA7FF}" type="slidenum">
              <a:rPr lang="ru-RU" sz="800" b="0" strike="noStrike" spc="-1">
                <a:solidFill>
                  <a:srgbClr val="000000"/>
                </a:solidFill>
                <a:latin typeface="Calibri"/>
              </a:rPr>
              <a:t>3</a:t>
            </a:fld>
            <a:endParaRPr lang="ru-RU" sz="8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noRot="1" noChangeAspect="1"/>
          </p:cNvSpPr>
          <p:nvPr>
            <p:ph type="sldImg"/>
          </p:nvPr>
        </p:nvSpPr>
        <p:spPr>
          <a:xfrm>
            <a:off x="450850" y="1239838"/>
            <a:ext cx="5956300" cy="3351212"/>
          </a:xfrm>
          <a:prstGeom prst="rect">
            <a:avLst/>
          </a:prstGeom>
        </p:spPr>
      </p:sp>
      <p:sp>
        <p:nvSpPr>
          <p:cNvPr id="185" name="PlaceHolder 2"/>
          <p:cNvSpPr>
            <a:spLocks noGrp="1"/>
          </p:cNvSpPr>
          <p:nvPr>
            <p:ph type="body"/>
          </p:nvPr>
        </p:nvSpPr>
        <p:spPr>
          <a:xfrm>
            <a:off x="685800" y="4777200"/>
            <a:ext cx="5486040" cy="3908160"/>
          </a:xfrm>
          <a:prstGeom prst="rect">
            <a:avLst/>
          </a:prstGeom>
        </p:spPr>
        <p:txBody>
          <a:bodyPr>
            <a:noAutofit/>
          </a:bodyPr>
          <a:lstStyle/>
          <a:p>
            <a:endParaRPr lang="ru-RU" sz="2000" b="0" strike="noStrike" spc="-1">
              <a:latin typeface="Arial"/>
            </a:endParaRPr>
          </a:p>
        </p:txBody>
      </p:sp>
      <p:sp>
        <p:nvSpPr>
          <p:cNvPr id="186" name="TextShape 3"/>
          <p:cNvSpPr txBox="1"/>
          <p:nvPr/>
        </p:nvSpPr>
        <p:spPr>
          <a:xfrm>
            <a:off x="3884760" y="9428760"/>
            <a:ext cx="2971440" cy="497520"/>
          </a:xfrm>
          <a:prstGeom prst="rect">
            <a:avLst/>
          </a:prstGeom>
          <a:noFill/>
          <a:ln>
            <a:noFill/>
          </a:ln>
        </p:spPr>
        <p:txBody>
          <a:bodyPr anchor="b">
            <a:noAutofit/>
          </a:bodyPr>
          <a:lstStyle/>
          <a:p>
            <a:pPr algn="r">
              <a:lnSpc>
                <a:spcPct val="100000"/>
              </a:lnSpc>
            </a:pPr>
            <a:fld id="{E8265A60-EA6F-49AA-BF50-85D28035EF01}" type="slidenum">
              <a:rPr lang="ru-RU" sz="800" b="0" strike="noStrike" spc="-1">
                <a:solidFill>
                  <a:srgbClr val="000000"/>
                </a:solidFill>
                <a:latin typeface="Calibri"/>
              </a:rPr>
              <a:t>4</a:t>
            </a:fld>
            <a:endParaRPr lang="ru-RU" sz="8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noRot="1" noChangeAspect="1"/>
          </p:cNvSpPr>
          <p:nvPr>
            <p:ph type="sldImg"/>
          </p:nvPr>
        </p:nvSpPr>
        <p:spPr>
          <a:xfrm>
            <a:off x="450850" y="1239838"/>
            <a:ext cx="5956300" cy="3351212"/>
          </a:xfrm>
          <a:prstGeom prst="rect">
            <a:avLst/>
          </a:prstGeom>
        </p:spPr>
      </p:sp>
      <p:sp>
        <p:nvSpPr>
          <p:cNvPr id="188" name="PlaceHolder 2"/>
          <p:cNvSpPr>
            <a:spLocks noGrp="1"/>
          </p:cNvSpPr>
          <p:nvPr>
            <p:ph type="body"/>
          </p:nvPr>
        </p:nvSpPr>
        <p:spPr>
          <a:xfrm>
            <a:off x="685800" y="4777200"/>
            <a:ext cx="5486040" cy="3908160"/>
          </a:xfrm>
          <a:prstGeom prst="rect">
            <a:avLst/>
          </a:prstGeom>
        </p:spPr>
        <p:txBody>
          <a:bodyPr>
            <a:noAutofit/>
          </a:bodyPr>
          <a:lstStyle/>
          <a:p>
            <a:endParaRPr lang="ru-RU" sz="2000" b="0" strike="noStrike" spc="-1">
              <a:latin typeface="Arial"/>
            </a:endParaRPr>
          </a:p>
        </p:txBody>
      </p:sp>
      <p:sp>
        <p:nvSpPr>
          <p:cNvPr id="189" name="TextShape 3"/>
          <p:cNvSpPr txBox="1"/>
          <p:nvPr/>
        </p:nvSpPr>
        <p:spPr>
          <a:xfrm>
            <a:off x="3884760" y="9428760"/>
            <a:ext cx="2971440" cy="497520"/>
          </a:xfrm>
          <a:prstGeom prst="rect">
            <a:avLst/>
          </a:prstGeom>
          <a:noFill/>
          <a:ln>
            <a:noFill/>
          </a:ln>
        </p:spPr>
        <p:txBody>
          <a:bodyPr anchor="b">
            <a:noAutofit/>
          </a:bodyPr>
          <a:lstStyle/>
          <a:p>
            <a:pPr algn="r">
              <a:lnSpc>
                <a:spcPct val="100000"/>
              </a:lnSpc>
            </a:pPr>
            <a:fld id="{7FDFAEDF-BA9F-4EA4-84D2-BFBD59DF4898}" type="slidenum">
              <a:rPr lang="ru-RU" sz="800" b="0" strike="noStrike" spc="-1">
                <a:solidFill>
                  <a:srgbClr val="000000"/>
                </a:solidFill>
                <a:latin typeface="Calibri"/>
              </a:rPr>
              <a:t>5</a:t>
            </a:fld>
            <a:endParaRPr lang="ru-RU" sz="8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noRot="1" noChangeAspect="1"/>
          </p:cNvSpPr>
          <p:nvPr>
            <p:ph type="sldImg"/>
          </p:nvPr>
        </p:nvSpPr>
        <p:spPr>
          <a:xfrm>
            <a:off x="450850" y="1239838"/>
            <a:ext cx="5956300" cy="3351212"/>
          </a:xfrm>
          <a:prstGeom prst="rect">
            <a:avLst/>
          </a:prstGeom>
        </p:spPr>
      </p:sp>
      <p:sp>
        <p:nvSpPr>
          <p:cNvPr id="191" name="PlaceHolder 2"/>
          <p:cNvSpPr>
            <a:spLocks noGrp="1"/>
          </p:cNvSpPr>
          <p:nvPr>
            <p:ph type="body"/>
          </p:nvPr>
        </p:nvSpPr>
        <p:spPr>
          <a:xfrm>
            <a:off x="685800" y="4777200"/>
            <a:ext cx="5486040" cy="3908160"/>
          </a:xfrm>
          <a:prstGeom prst="rect">
            <a:avLst/>
          </a:prstGeom>
        </p:spPr>
        <p:txBody>
          <a:bodyPr>
            <a:noAutofit/>
          </a:bodyPr>
          <a:lstStyle/>
          <a:p>
            <a:endParaRPr lang="ru-RU" sz="2000" b="0" strike="noStrike" spc="-1">
              <a:latin typeface="Arial"/>
            </a:endParaRPr>
          </a:p>
        </p:txBody>
      </p:sp>
      <p:sp>
        <p:nvSpPr>
          <p:cNvPr id="192" name="TextShape 3"/>
          <p:cNvSpPr txBox="1"/>
          <p:nvPr/>
        </p:nvSpPr>
        <p:spPr>
          <a:xfrm>
            <a:off x="3884760" y="9428760"/>
            <a:ext cx="2971440" cy="497520"/>
          </a:xfrm>
          <a:prstGeom prst="rect">
            <a:avLst/>
          </a:prstGeom>
          <a:noFill/>
          <a:ln>
            <a:noFill/>
          </a:ln>
        </p:spPr>
        <p:txBody>
          <a:bodyPr anchor="b">
            <a:noAutofit/>
          </a:bodyPr>
          <a:lstStyle/>
          <a:p>
            <a:pPr algn="r">
              <a:lnSpc>
                <a:spcPct val="100000"/>
              </a:lnSpc>
            </a:pPr>
            <a:fld id="{BCB154D3-8A77-4AF8-919F-47811C54D436}" type="slidenum">
              <a:rPr lang="ru-RU" sz="800" b="0" strike="noStrike" spc="-1">
                <a:solidFill>
                  <a:srgbClr val="000000"/>
                </a:solidFill>
                <a:latin typeface="Calibri"/>
              </a:rPr>
              <a:t>6</a:t>
            </a:fld>
            <a:endParaRPr lang="ru-RU" sz="8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noRot="1" noChangeAspect="1"/>
          </p:cNvSpPr>
          <p:nvPr>
            <p:ph type="sldImg"/>
          </p:nvPr>
        </p:nvSpPr>
        <p:spPr>
          <a:xfrm>
            <a:off x="450850" y="1239838"/>
            <a:ext cx="5956300" cy="3351212"/>
          </a:xfrm>
          <a:prstGeom prst="rect">
            <a:avLst/>
          </a:prstGeom>
        </p:spPr>
      </p:sp>
      <p:sp>
        <p:nvSpPr>
          <p:cNvPr id="194" name="PlaceHolder 2"/>
          <p:cNvSpPr>
            <a:spLocks noGrp="1"/>
          </p:cNvSpPr>
          <p:nvPr>
            <p:ph type="body"/>
          </p:nvPr>
        </p:nvSpPr>
        <p:spPr>
          <a:xfrm>
            <a:off x="685800" y="4777200"/>
            <a:ext cx="5486040" cy="3908160"/>
          </a:xfrm>
          <a:prstGeom prst="rect">
            <a:avLst/>
          </a:prstGeom>
        </p:spPr>
        <p:txBody>
          <a:bodyPr>
            <a:noAutofit/>
          </a:bodyPr>
          <a:lstStyle/>
          <a:p>
            <a:endParaRPr lang="ru-RU" sz="2000" b="0" strike="noStrike" spc="-1">
              <a:latin typeface="Arial"/>
            </a:endParaRPr>
          </a:p>
        </p:txBody>
      </p:sp>
      <p:sp>
        <p:nvSpPr>
          <p:cNvPr id="195" name="TextShape 3"/>
          <p:cNvSpPr txBox="1"/>
          <p:nvPr/>
        </p:nvSpPr>
        <p:spPr>
          <a:xfrm>
            <a:off x="3884760" y="9428760"/>
            <a:ext cx="2971440" cy="497520"/>
          </a:xfrm>
          <a:prstGeom prst="rect">
            <a:avLst/>
          </a:prstGeom>
          <a:noFill/>
          <a:ln>
            <a:noFill/>
          </a:ln>
        </p:spPr>
        <p:txBody>
          <a:bodyPr anchor="b">
            <a:noAutofit/>
          </a:bodyPr>
          <a:lstStyle/>
          <a:p>
            <a:pPr algn="r">
              <a:lnSpc>
                <a:spcPct val="100000"/>
              </a:lnSpc>
            </a:pPr>
            <a:fld id="{E43C2322-CD2D-4EA6-8DC6-D82484280F3B}" type="slidenum">
              <a:rPr lang="ru-RU" sz="800" b="0" strike="noStrike" spc="-1">
                <a:solidFill>
                  <a:srgbClr val="000000"/>
                </a:solidFill>
                <a:latin typeface="Calibri"/>
              </a:rPr>
              <a:t>7</a:t>
            </a:fld>
            <a:endParaRPr lang="ru-RU" sz="8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25" name="PlaceHolder 2"/>
          <p:cNvSpPr>
            <a:spLocks noGrp="1"/>
          </p:cNvSpPr>
          <p:nvPr>
            <p:ph type="body"/>
          </p:nvPr>
        </p:nvSpPr>
        <p:spPr>
          <a:xfrm>
            <a:off x="961920" y="1324080"/>
            <a:ext cx="1052460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26" name="PlaceHolder 3"/>
          <p:cNvSpPr>
            <a:spLocks noGrp="1"/>
          </p:cNvSpPr>
          <p:nvPr>
            <p:ph type="body"/>
          </p:nvPr>
        </p:nvSpPr>
        <p:spPr>
          <a:xfrm>
            <a:off x="961920" y="3881160"/>
            <a:ext cx="10524600" cy="233496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28" name="PlaceHolder 2"/>
          <p:cNvSpPr>
            <a:spLocks noGrp="1"/>
          </p:cNvSpPr>
          <p:nvPr>
            <p:ph type="body"/>
          </p:nvPr>
        </p:nvSpPr>
        <p:spPr>
          <a:xfrm>
            <a:off x="961920" y="132408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29" name="PlaceHolder 3"/>
          <p:cNvSpPr>
            <a:spLocks noGrp="1"/>
          </p:cNvSpPr>
          <p:nvPr>
            <p:ph type="body"/>
          </p:nvPr>
        </p:nvSpPr>
        <p:spPr>
          <a:xfrm>
            <a:off x="6354720" y="132408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30" name="PlaceHolder 4"/>
          <p:cNvSpPr>
            <a:spLocks noGrp="1"/>
          </p:cNvSpPr>
          <p:nvPr>
            <p:ph type="body"/>
          </p:nvPr>
        </p:nvSpPr>
        <p:spPr>
          <a:xfrm>
            <a:off x="961920" y="388116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31" name="PlaceHolder 5"/>
          <p:cNvSpPr>
            <a:spLocks noGrp="1"/>
          </p:cNvSpPr>
          <p:nvPr>
            <p:ph type="body"/>
          </p:nvPr>
        </p:nvSpPr>
        <p:spPr>
          <a:xfrm>
            <a:off x="6354720" y="388116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33" name="PlaceHolder 2"/>
          <p:cNvSpPr>
            <a:spLocks noGrp="1"/>
          </p:cNvSpPr>
          <p:nvPr>
            <p:ph type="body"/>
          </p:nvPr>
        </p:nvSpPr>
        <p:spPr>
          <a:xfrm>
            <a:off x="961920" y="1324080"/>
            <a:ext cx="338868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34" name="PlaceHolder 3"/>
          <p:cNvSpPr>
            <a:spLocks noGrp="1"/>
          </p:cNvSpPr>
          <p:nvPr>
            <p:ph type="body"/>
          </p:nvPr>
        </p:nvSpPr>
        <p:spPr>
          <a:xfrm>
            <a:off x="4520520" y="1324080"/>
            <a:ext cx="338868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35" name="PlaceHolder 4"/>
          <p:cNvSpPr>
            <a:spLocks noGrp="1"/>
          </p:cNvSpPr>
          <p:nvPr>
            <p:ph type="body"/>
          </p:nvPr>
        </p:nvSpPr>
        <p:spPr>
          <a:xfrm>
            <a:off x="8078760" y="1324080"/>
            <a:ext cx="338868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36" name="PlaceHolder 5"/>
          <p:cNvSpPr>
            <a:spLocks noGrp="1"/>
          </p:cNvSpPr>
          <p:nvPr>
            <p:ph type="body"/>
          </p:nvPr>
        </p:nvSpPr>
        <p:spPr>
          <a:xfrm>
            <a:off x="961920" y="3881160"/>
            <a:ext cx="338868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37" name="PlaceHolder 6"/>
          <p:cNvSpPr>
            <a:spLocks noGrp="1"/>
          </p:cNvSpPr>
          <p:nvPr>
            <p:ph type="body"/>
          </p:nvPr>
        </p:nvSpPr>
        <p:spPr>
          <a:xfrm>
            <a:off x="4520520" y="3881160"/>
            <a:ext cx="338868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38" name="PlaceHolder 7"/>
          <p:cNvSpPr>
            <a:spLocks noGrp="1"/>
          </p:cNvSpPr>
          <p:nvPr>
            <p:ph type="body"/>
          </p:nvPr>
        </p:nvSpPr>
        <p:spPr>
          <a:xfrm>
            <a:off x="8078760" y="3881160"/>
            <a:ext cx="3388680" cy="233496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46" name="PlaceHolder 2"/>
          <p:cNvSpPr>
            <a:spLocks noGrp="1"/>
          </p:cNvSpPr>
          <p:nvPr>
            <p:ph type="subTitle"/>
          </p:nvPr>
        </p:nvSpPr>
        <p:spPr>
          <a:xfrm>
            <a:off x="961920" y="1324080"/>
            <a:ext cx="10524600" cy="48956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48" name="PlaceHolder 2"/>
          <p:cNvSpPr>
            <a:spLocks noGrp="1"/>
          </p:cNvSpPr>
          <p:nvPr>
            <p:ph type="body"/>
          </p:nvPr>
        </p:nvSpPr>
        <p:spPr>
          <a:xfrm>
            <a:off x="961920" y="1324080"/>
            <a:ext cx="10524600" cy="489564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50" name="PlaceHolder 2"/>
          <p:cNvSpPr>
            <a:spLocks noGrp="1"/>
          </p:cNvSpPr>
          <p:nvPr>
            <p:ph type="body"/>
          </p:nvPr>
        </p:nvSpPr>
        <p:spPr>
          <a:xfrm>
            <a:off x="961920" y="1324080"/>
            <a:ext cx="5135760" cy="489564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51" name="PlaceHolder 3"/>
          <p:cNvSpPr>
            <a:spLocks noGrp="1"/>
          </p:cNvSpPr>
          <p:nvPr>
            <p:ph type="body"/>
          </p:nvPr>
        </p:nvSpPr>
        <p:spPr>
          <a:xfrm>
            <a:off x="6354720" y="1324080"/>
            <a:ext cx="5135760" cy="489564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961920" y="0"/>
            <a:ext cx="10534320" cy="388440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55" name="PlaceHolder 2"/>
          <p:cNvSpPr>
            <a:spLocks noGrp="1"/>
          </p:cNvSpPr>
          <p:nvPr>
            <p:ph type="body"/>
          </p:nvPr>
        </p:nvSpPr>
        <p:spPr>
          <a:xfrm>
            <a:off x="961920" y="132408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56" name="PlaceHolder 3"/>
          <p:cNvSpPr>
            <a:spLocks noGrp="1"/>
          </p:cNvSpPr>
          <p:nvPr>
            <p:ph type="body"/>
          </p:nvPr>
        </p:nvSpPr>
        <p:spPr>
          <a:xfrm>
            <a:off x="6354720" y="1324080"/>
            <a:ext cx="5135760" cy="489564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57" name="PlaceHolder 4"/>
          <p:cNvSpPr>
            <a:spLocks noGrp="1"/>
          </p:cNvSpPr>
          <p:nvPr>
            <p:ph type="body"/>
          </p:nvPr>
        </p:nvSpPr>
        <p:spPr>
          <a:xfrm>
            <a:off x="961920" y="388116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4" name="PlaceHolder 2"/>
          <p:cNvSpPr>
            <a:spLocks noGrp="1"/>
          </p:cNvSpPr>
          <p:nvPr>
            <p:ph type="subTitle"/>
          </p:nvPr>
        </p:nvSpPr>
        <p:spPr>
          <a:xfrm>
            <a:off x="961920" y="1324080"/>
            <a:ext cx="10524600" cy="48956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59" name="PlaceHolder 2"/>
          <p:cNvSpPr>
            <a:spLocks noGrp="1"/>
          </p:cNvSpPr>
          <p:nvPr>
            <p:ph type="body"/>
          </p:nvPr>
        </p:nvSpPr>
        <p:spPr>
          <a:xfrm>
            <a:off x="961920" y="1324080"/>
            <a:ext cx="5135760" cy="489564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60" name="PlaceHolder 3"/>
          <p:cNvSpPr>
            <a:spLocks noGrp="1"/>
          </p:cNvSpPr>
          <p:nvPr>
            <p:ph type="body"/>
          </p:nvPr>
        </p:nvSpPr>
        <p:spPr>
          <a:xfrm>
            <a:off x="6354720" y="132408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61" name="PlaceHolder 4"/>
          <p:cNvSpPr>
            <a:spLocks noGrp="1"/>
          </p:cNvSpPr>
          <p:nvPr>
            <p:ph type="body"/>
          </p:nvPr>
        </p:nvSpPr>
        <p:spPr>
          <a:xfrm>
            <a:off x="6354720" y="388116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63" name="PlaceHolder 2"/>
          <p:cNvSpPr>
            <a:spLocks noGrp="1"/>
          </p:cNvSpPr>
          <p:nvPr>
            <p:ph type="body"/>
          </p:nvPr>
        </p:nvSpPr>
        <p:spPr>
          <a:xfrm>
            <a:off x="961920" y="132408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64" name="PlaceHolder 3"/>
          <p:cNvSpPr>
            <a:spLocks noGrp="1"/>
          </p:cNvSpPr>
          <p:nvPr>
            <p:ph type="body"/>
          </p:nvPr>
        </p:nvSpPr>
        <p:spPr>
          <a:xfrm>
            <a:off x="6354720" y="132408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65" name="PlaceHolder 4"/>
          <p:cNvSpPr>
            <a:spLocks noGrp="1"/>
          </p:cNvSpPr>
          <p:nvPr>
            <p:ph type="body"/>
          </p:nvPr>
        </p:nvSpPr>
        <p:spPr>
          <a:xfrm>
            <a:off x="961920" y="3881160"/>
            <a:ext cx="10524600" cy="233496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67" name="PlaceHolder 2"/>
          <p:cNvSpPr>
            <a:spLocks noGrp="1"/>
          </p:cNvSpPr>
          <p:nvPr>
            <p:ph type="body"/>
          </p:nvPr>
        </p:nvSpPr>
        <p:spPr>
          <a:xfrm>
            <a:off x="961920" y="1324080"/>
            <a:ext cx="1052460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68" name="PlaceHolder 3"/>
          <p:cNvSpPr>
            <a:spLocks noGrp="1"/>
          </p:cNvSpPr>
          <p:nvPr>
            <p:ph type="body"/>
          </p:nvPr>
        </p:nvSpPr>
        <p:spPr>
          <a:xfrm>
            <a:off x="961920" y="3881160"/>
            <a:ext cx="10524600" cy="233496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70" name="PlaceHolder 2"/>
          <p:cNvSpPr>
            <a:spLocks noGrp="1"/>
          </p:cNvSpPr>
          <p:nvPr>
            <p:ph type="body"/>
          </p:nvPr>
        </p:nvSpPr>
        <p:spPr>
          <a:xfrm>
            <a:off x="961920" y="132408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71" name="PlaceHolder 3"/>
          <p:cNvSpPr>
            <a:spLocks noGrp="1"/>
          </p:cNvSpPr>
          <p:nvPr>
            <p:ph type="body"/>
          </p:nvPr>
        </p:nvSpPr>
        <p:spPr>
          <a:xfrm>
            <a:off x="6354720" y="132408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72" name="PlaceHolder 4"/>
          <p:cNvSpPr>
            <a:spLocks noGrp="1"/>
          </p:cNvSpPr>
          <p:nvPr>
            <p:ph type="body"/>
          </p:nvPr>
        </p:nvSpPr>
        <p:spPr>
          <a:xfrm>
            <a:off x="961920" y="388116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73" name="PlaceHolder 5"/>
          <p:cNvSpPr>
            <a:spLocks noGrp="1"/>
          </p:cNvSpPr>
          <p:nvPr>
            <p:ph type="body"/>
          </p:nvPr>
        </p:nvSpPr>
        <p:spPr>
          <a:xfrm>
            <a:off x="6354720" y="388116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75" name="PlaceHolder 2"/>
          <p:cNvSpPr>
            <a:spLocks noGrp="1"/>
          </p:cNvSpPr>
          <p:nvPr>
            <p:ph type="body"/>
          </p:nvPr>
        </p:nvSpPr>
        <p:spPr>
          <a:xfrm>
            <a:off x="961920" y="1324080"/>
            <a:ext cx="338868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76" name="PlaceHolder 3"/>
          <p:cNvSpPr>
            <a:spLocks noGrp="1"/>
          </p:cNvSpPr>
          <p:nvPr>
            <p:ph type="body"/>
          </p:nvPr>
        </p:nvSpPr>
        <p:spPr>
          <a:xfrm>
            <a:off x="4520520" y="1324080"/>
            <a:ext cx="338868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77" name="PlaceHolder 4"/>
          <p:cNvSpPr>
            <a:spLocks noGrp="1"/>
          </p:cNvSpPr>
          <p:nvPr>
            <p:ph type="body"/>
          </p:nvPr>
        </p:nvSpPr>
        <p:spPr>
          <a:xfrm>
            <a:off x="8078760" y="1324080"/>
            <a:ext cx="338868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78" name="PlaceHolder 5"/>
          <p:cNvSpPr>
            <a:spLocks noGrp="1"/>
          </p:cNvSpPr>
          <p:nvPr>
            <p:ph type="body"/>
          </p:nvPr>
        </p:nvSpPr>
        <p:spPr>
          <a:xfrm>
            <a:off x="961920" y="3881160"/>
            <a:ext cx="338868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79" name="PlaceHolder 6"/>
          <p:cNvSpPr>
            <a:spLocks noGrp="1"/>
          </p:cNvSpPr>
          <p:nvPr>
            <p:ph type="body"/>
          </p:nvPr>
        </p:nvSpPr>
        <p:spPr>
          <a:xfrm>
            <a:off x="4520520" y="3881160"/>
            <a:ext cx="338868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80" name="PlaceHolder 7"/>
          <p:cNvSpPr>
            <a:spLocks noGrp="1"/>
          </p:cNvSpPr>
          <p:nvPr>
            <p:ph type="body"/>
          </p:nvPr>
        </p:nvSpPr>
        <p:spPr>
          <a:xfrm>
            <a:off x="8078760" y="3881160"/>
            <a:ext cx="3388680" cy="233496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6" name="PlaceHolder 2"/>
          <p:cNvSpPr>
            <a:spLocks noGrp="1"/>
          </p:cNvSpPr>
          <p:nvPr>
            <p:ph type="body"/>
          </p:nvPr>
        </p:nvSpPr>
        <p:spPr>
          <a:xfrm>
            <a:off x="961920" y="1324080"/>
            <a:ext cx="10524600" cy="489564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8" name="PlaceHolder 2"/>
          <p:cNvSpPr>
            <a:spLocks noGrp="1"/>
          </p:cNvSpPr>
          <p:nvPr>
            <p:ph type="body"/>
          </p:nvPr>
        </p:nvSpPr>
        <p:spPr>
          <a:xfrm>
            <a:off x="961920" y="1324080"/>
            <a:ext cx="5135760" cy="489564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9" name="PlaceHolder 3"/>
          <p:cNvSpPr>
            <a:spLocks noGrp="1"/>
          </p:cNvSpPr>
          <p:nvPr>
            <p:ph type="body"/>
          </p:nvPr>
        </p:nvSpPr>
        <p:spPr>
          <a:xfrm>
            <a:off x="6354720" y="1324080"/>
            <a:ext cx="5135760" cy="489564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961920" y="0"/>
            <a:ext cx="10534320" cy="388440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3" name="PlaceHolder 2"/>
          <p:cNvSpPr>
            <a:spLocks noGrp="1"/>
          </p:cNvSpPr>
          <p:nvPr>
            <p:ph type="body"/>
          </p:nvPr>
        </p:nvSpPr>
        <p:spPr>
          <a:xfrm>
            <a:off x="961920" y="132408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14" name="PlaceHolder 3"/>
          <p:cNvSpPr>
            <a:spLocks noGrp="1"/>
          </p:cNvSpPr>
          <p:nvPr>
            <p:ph type="body"/>
          </p:nvPr>
        </p:nvSpPr>
        <p:spPr>
          <a:xfrm>
            <a:off x="6354720" y="1324080"/>
            <a:ext cx="5135760" cy="489564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15" name="PlaceHolder 4"/>
          <p:cNvSpPr>
            <a:spLocks noGrp="1"/>
          </p:cNvSpPr>
          <p:nvPr>
            <p:ph type="body"/>
          </p:nvPr>
        </p:nvSpPr>
        <p:spPr>
          <a:xfrm>
            <a:off x="961920" y="388116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7" name="PlaceHolder 2"/>
          <p:cNvSpPr>
            <a:spLocks noGrp="1"/>
          </p:cNvSpPr>
          <p:nvPr>
            <p:ph type="body"/>
          </p:nvPr>
        </p:nvSpPr>
        <p:spPr>
          <a:xfrm>
            <a:off x="961920" y="1324080"/>
            <a:ext cx="5135760" cy="489564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18" name="PlaceHolder 3"/>
          <p:cNvSpPr>
            <a:spLocks noGrp="1"/>
          </p:cNvSpPr>
          <p:nvPr>
            <p:ph type="body"/>
          </p:nvPr>
        </p:nvSpPr>
        <p:spPr>
          <a:xfrm>
            <a:off x="6354720" y="132408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19" name="PlaceHolder 4"/>
          <p:cNvSpPr>
            <a:spLocks noGrp="1"/>
          </p:cNvSpPr>
          <p:nvPr>
            <p:ph type="body"/>
          </p:nvPr>
        </p:nvSpPr>
        <p:spPr>
          <a:xfrm>
            <a:off x="6354720" y="388116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961920" y="0"/>
            <a:ext cx="10534320" cy="83772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21" name="PlaceHolder 2"/>
          <p:cNvSpPr>
            <a:spLocks noGrp="1"/>
          </p:cNvSpPr>
          <p:nvPr>
            <p:ph type="body"/>
          </p:nvPr>
        </p:nvSpPr>
        <p:spPr>
          <a:xfrm>
            <a:off x="961920" y="132408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22" name="PlaceHolder 3"/>
          <p:cNvSpPr>
            <a:spLocks noGrp="1"/>
          </p:cNvSpPr>
          <p:nvPr>
            <p:ph type="body"/>
          </p:nvPr>
        </p:nvSpPr>
        <p:spPr>
          <a:xfrm>
            <a:off x="6354720" y="1324080"/>
            <a:ext cx="5135760" cy="2334960"/>
          </a:xfrm>
          <a:prstGeom prst="rect">
            <a:avLst/>
          </a:prstGeom>
        </p:spPr>
        <p:txBody>
          <a:bodyPr lIns="0" tIns="0" rIns="0" bIns="0">
            <a:normAutofit/>
          </a:bodyPr>
          <a:lstStyle/>
          <a:p>
            <a:endParaRPr lang="ru-RU" sz="2800" b="0" strike="noStrike" spc="-1">
              <a:solidFill>
                <a:srgbClr val="000000"/>
              </a:solidFill>
              <a:latin typeface="Arial"/>
            </a:endParaRPr>
          </a:p>
        </p:txBody>
      </p:sp>
      <p:sp>
        <p:nvSpPr>
          <p:cNvPr id="23" name="PlaceHolder 4"/>
          <p:cNvSpPr>
            <a:spLocks noGrp="1"/>
          </p:cNvSpPr>
          <p:nvPr>
            <p:ph type="body"/>
          </p:nvPr>
        </p:nvSpPr>
        <p:spPr>
          <a:xfrm>
            <a:off x="961920" y="3881160"/>
            <a:ext cx="10524600" cy="2334960"/>
          </a:xfrm>
          <a:prstGeom prst="rect">
            <a:avLst/>
          </a:prstGeom>
        </p:spPr>
        <p:txBody>
          <a:bodyPr lIns="0" tIns="0" rIns="0" bIns="0">
            <a:normAutofit/>
          </a:bodyPr>
          <a:lstStyle/>
          <a:p>
            <a:endParaRPr lang="ru-RU"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microsoft.com/office/2007/relationships/hdphoto" Target="../media/hdphoto1.wdp"/><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laceHolder 1"/>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F3BDD0ED-5B1D-4818-8921-31DA88EAE89B}" type="slidenum">
              <a:rPr lang="ru-RU" sz="1400" b="1" strike="noStrike" spc="-1">
                <a:solidFill>
                  <a:srgbClr val="8B8B8B"/>
                </a:solidFill>
                <a:latin typeface="Arial"/>
              </a:rPr>
              <a:t>‹#›</a:t>
            </a:fld>
            <a:endParaRPr lang="ru-RU" sz="1400" b="0" strike="noStrike" spc="-1">
              <a:latin typeface="Times New Roman"/>
            </a:endParaRPr>
          </a:p>
        </p:txBody>
      </p:sp>
      <p:sp>
        <p:nvSpPr>
          <p:cNvPr id="4" name="PlaceHolder 2"/>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2"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2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0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Picture 7"/>
          <p:cNvPicPr/>
          <p:nvPr/>
        </p:nvPicPr>
        <p:blipFill>
          <a:blip r:embed="rId14">
            <a:extLst>
              <a:ext uri="{BEBA8EAE-BF5A-486C-A8C5-ECC9F3942E4B}">
                <a14:imgProps xmlns:a14="http://schemas.microsoft.com/office/drawing/2010/main">
                  <a14:imgLayer r:embed="rId15">
                    <a14:imgEffect>
                      <a14:brightnessContrast bright="3000" contrast="18000"/>
                    </a14:imgEffect>
                  </a14:imgLayer>
                </a14:imgProps>
              </a:ext>
            </a:extLst>
          </a:blip>
          <a:srcRect l="32442"/>
          <a:stretch/>
        </p:blipFill>
        <p:spPr>
          <a:xfrm>
            <a:off x="0" y="5776200"/>
            <a:ext cx="12191760" cy="1081440"/>
          </a:xfrm>
          <a:prstGeom prst="rect">
            <a:avLst/>
          </a:prstGeom>
          <a:ln>
            <a:noFill/>
          </a:ln>
        </p:spPr>
      </p:pic>
      <p:sp>
        <p:nvSpPr>
          <p:cNvPr id="40" name="PlaceHolder 1"/>
          <p:cNvSpPr>
            <a:spLocks noGrp="1"/>
          </p:cNvSpPr>
          <p:nvPr>
            <p:ph type="sldNum"/>
          </p:nvPr>
        </p:nvSpPr>
        <p:spPr>
          <a:xfrm>
            <a:off x="8744040" y="6334200"/>
            <a:ext cx="2742840" cy="364680"/>
          </a:xfrm>
          <a:prstGeom prst="rect">
            <a:avLst/>
          </a:prstGeom>
        </p:spPr>
        <p:txBody>
          <a:bodyPr anchor="ctr">
            <a:noAutofit/>
          </a:bodyPr>
          <a:lstStyle/>
          <a:p>
            <a:pPr algn="r">
              <a:lnSpc>
                <a:spcPct val="100000"/>
              </a:lnSpc>
            </a:pPr>
            <a:fld id="{C813FB89-2D34-4F7B-94A9-D3FAEF0BDEC6}" type="slidenum">
              <a:rPr lang="ru-RU" sz="1400" b="1" strike="noStrike" spc="-1">
                <a:solidFill>
                  <a:srgbClr val="FFFFFF"/>
                </a:solidFill>
                <a:latin typeface="Arial"/>
              </a:rPr>
              <a:t>‹#›</a:t>
            </a:fld>
            <a:endParaRPr lang="ru-RU" sz="1400" b="0" strike="noStrike" spc="-1">
              <a:latin typeface="Times New Roman"/>
            </a:endParaRPr>
          </a:p>
        </p:txBody>
      </p:sp>
      <p:sp>
        <p:nvSpPr>
          <p:cNvPr id="41" name="CustomShape 2"/>
          <p:cNvSpPr/>
          <p:nvPr/>
        </p:nvSpPr>
        <p:spPr>
          <a:xfrm>
            <a:off x="0" y="0"/>
            <a:ext cx="12191760" cy="82512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sp>
      <p:sp>
        <p:nvSpPr>
          <p:cNvPr id="42" name="PlaceHolder 3"/>
          <p:cNvSpPr>
            <a:spLocks noGrp="1"/>
          </p:cNvSpPr>
          <p:nvPr>
            <p:ph type="title"/>
          </p:nvPr>
        </p:nvSpPr>
        <p:spPr>
          <a:xfrm>
            <a:off x="961920" y="0"/>
            <a:ext cx="10534320" cy="837720"/>
          </a:xfrm>
          <a:prstGeom prst="rect">
            <a:avLst/>
          </a:prstGeom>
        </p:spPr>
        <p:txBody>
          <a:bodyPr anchor="ctr">
            <a:normAutofit/>
          </a:bodyPr>
          <a:lstStyle/>
          <a:p>
            <a:pPr algn="ctr"/>
            <a:r>
              <a:rPr lang="ru-RU" sz="2400" b="0" strike="noStrike" spc="-1">
                <a:solidFill>
                  <a:srgbClr val="000000"/>
                </a:solidFill>
                <a:latin typeface="Arial"/>
              </a:rPr>
              <a:t>Для правки текста заглавия щёлкните мышью</a:t>
            </a:r>
          </a:p>
        </p:txBody>
      </p:sp>
      <p:sp>
        <p:nvSpPr>
          <p:cNvPr id="43" name="PlaceHolder 4"/>
          <p:cNvSpPr>
            <a:spLocks noGrp="1"/>
          </p:cNvSpPr>
          <p:nvPr>
            <p:ph type="body"/>
          </p:nvPr>
        </p:nvSpPr>
        <p:spPr>
          <a:xfrm>
            <a:off x="961920" y="1324080"/>
            <a:ext cx="10524600" cy="4895640"/>
          </a:xfrm>
          <a:prstGeom prst="rect">
            <a:avLst/>
          </a:prstGeom>
        </p:spPr>
        <p:txBody>
          <a:bodyPr>
            <a:normAutofit/>
          </a:bodyPr>
          <a:lstStyle/>
          <a:p>
            <a:pPr marL="228600" indent="-228240">
              <a:lnSpc>
                <a:spcPct val="100000"/>
              </a:lnSpc>
              <a:spcBef>
                <a:spcPts val="1001"/>
              </a:spcBef>
              <a:spcAft>
                <a:spcPts val="601"/>
              </a:spcAft>
              <a:buClr>
                <a:srgbClr val="008CFF"/>
              </a:buClr>
              <a:buFont typeface="Arial"/>
              <a:buChar char="•"/>
            </a:pPr>
            <a:r>
              <a:rPr lang="ru-RU" sz="1800" b="0" strike="noStrike" spc="-1">
                <a:solidFill>
                  <a:srgbClr val="000000"/>
                </a:solidFill>
                <a:latin typeface="Arial"/>
              </a:rPr>
              <a:t>Click to edit Master text styles</a:t>
            </a:r>
          </a:p>
          <a:p>
            <a:pPr marL="685800" lvl="1" indent="-228240">
              <a:lnSpc>
                <a:spcPct val="100000"/>
              </a:lnSpc>
              <a:spcBef>
                <a:spcPts val="499"/>
              </a:spcBef>
              <a:spcAft>
                <a:spcPts val="601"/>
              </a:spcAft>
              <a:buClr>
                <a:srgbClr val="008CFF"/>
              </a:buClr>
              <a:buFont typeface="Arial"/>
              <a:buChar char="•"/>
            </a:pPr>
            <a:r>
              <a:rPr lang="ru-RU" sz="1800" b="0" strike="noStrike" spc="-1">
                <a:solidFill>
                  <a:srgbClr val="000000"/>
                </a:solidFill>
                <a:latin typeface="Arial"/>
              </a:rPr>
              <a:t>Second level</a:t>
            </a:r>
          </a:p>
          <a:p>
            <a:pPr marL="1143000" lvl="2" indent="-228240">
              <a:lnSpc>
                <a:spcPct val="100000"/>
              </a:lnSpc>
              <a:spcBef>
                <a:spcPts val="499"/>
              </a:spcBef>
              <a:spcAft>
                <a:spcPts val="601"/>
              </a:spcAft>
              <a:buClr>
                <a:srgbClr val="008CFF"/>
              </a:buClr>
              <a:buFont typeface="Arial"/>
              <a:buChar char="•"/>
            </a:pPr>
            <a:r>
              <a:rPr lang="ru-RU" sz="1800" b="0" strike="noStrike" spc="-1">
                <a:solidFill>
                  <a:srgbClr val="000000"/>
                </a:solidFill>
                <a:latin typeface="Arial"/>
              </a:rPr>
              <a:t>Third level</a:t>
            </a:r>
          </a:p>
          <a:p>
            <a:pPr marL="1600200" lvl="3" indent="-228240">
              <a:lnSpc>
                <a:spcPct val="100000"/>
              </a:lnSpc>
              <a:spcBef>
                <a:spcPts val="499"/>
              </a:spcBef>
              <a:spcAft>
                <a:spcPts val="601"/>
              </a:spcAft>
              <a:buClr>
                <a:srgbClr val="008CFF"/>
              </a:buClr>
              <a:buFont typeface="Arial"/>
              <a:buChar char="•"/>
            </a:pPr>
            <a:r>
              <a:rPr lang="ru-RU" sz="1800" b="0" strike="noStrike" spc="-1">
                <a:solidFill>
                  <a:srgbClr val="000000"/>
                </a:solidFill>
                <a:latin typeface="Arial"/>
              </a:rPr>
              <a:t>Fourth level</a:t>
            </a:r>
          </a:p>
          <a:p>
            <a:pPr marL="2057400" lvl="4" indent="-228240">
              <a:lnSpc>
                <a:spcPct val="100000"/>
              </a:lnSpc>
              <a:spcBef>
                <a:spcPts val="499"/>
              </a:spcBef>
              <a:spcAft>
                <a:spcPts val="601"/>
              </a:spcAft>
              <a:buClr>
                <a:srgbClr val="008CFF"/>
              </a:buClr>
              <a:buFont typeface="Arial"/>
              <a:buChar char="•"/>
            </a:pPr>
            <a:r>
              <a:rPr lang="ru-RU" sz="1800" b="0" strike="noStrike" spc="-1">
                <a:solidFill>
                  <a:srgbClr val="000000"/>
                </a:solidFill>
                <a:latin typeface="Arial"/>
              </a:rPr>
              <a:t>Fifth level</a:t>
            </a:r>
          </a:p>
        </p:txBody>
      </p:sp>
      <p:pic>
        <p:nvPicPr>
          <p:cNvPr id="44" name="Graphic 2"/>
          <p:cNvPicPr/>
          <p:nvPr/>
        </p:nvPicPr>
        <p:blipFill>
          <a:blip r:embed="rId16"/>
          <a:stretch/>
        </p:blipFill>
        <p:spPr>
          <a:xfrm>
            <a:off x="228240" y="200520"/>
            <a:ext cx="428760" cy="432360"/>
          </a:xfrm>
          <a:prstGeom prst="rect">
            <a:avLst/>
          </a:prstGeom>
          <a:ln>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rosreestr.gov.ru/open-service/statistika-i-analitika/reyting-kadastrovykh%20inzhenerov/" TargetMode="External"/><Relationship Id="rId5" Type="http://schemas.openxmlformats.org/officeDocument/2006/relationships/image" Target="../media/image13.wm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87" name="CustomShape 1"/>
          <p:cNvSpPr/>
          <p:nvPr/>
        </p:nvSpPr>
        <p:spPr>
          <a:xfrm>
            <a:off x="302040" y="2535480"/>
            <a:ext cx="6091920" cy="3596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pPr>
            <a:r>
              <a:rPr lang="ru-RU" sz="4000" b="1" strike="noStrike" spc="-1">
                <a:solidFill>
                  <a:srgbClr val="004680"/>
                </a:solidFill>
                <a:latin typeface="Arial"/>
              </a:rPr>
              <a:t>ПАМЯТКА</a:t>
            </a:r>
            <a:endParaRPr lang="ru-RU" sz="4000" b="0" strike="noStrike" spc="-1">
              <a:latin typeface="Arial"/>
            </a:endParaRPr>
          </a:p>
        </p:txBody>
      </p:sp>
      <p:pic>
        <p:nvPicPr>
          <p:cNvPr id="88" name="Рисунок 2"/>
          <p:cNvPicPr/>
          <p:nvPr/>
        </p:nvPicPr>
        <p:blipFill>
          <a:blip r:embed="rId3"/>
          <a:stretch/>
        </p:blipFill>
        <p:spPr>
          <a:xfrm>
            <a:off x="302040" y="231480"/>
            <a:ext cx="2773080" cy="973440"/>
          </a:xfrm>
          <a:prstGeom prst="rect">
            <a:avLst/>
          </a:prstGeom>
          <a:ln>
            <a:noFill/>
          </a:ln>
        </p:spPr>
      </p:pic>
      <p:pic>
        <p:nvPicPr>
          <p:cNvPr id="89" name="Graphic 415"/>
          <p:cNvPicPr/>
          <p:nvPr/>
        </p:nvPicPr>
        <p:blipFill>
          <a:blip r:embed="rId4"/>
          <a:stretch/>
        </p:blipFill>
        <p:spPr>
          <a:xfrm>
            <a:off x="7536240" y="2622600"/>
            <a:ext cx="3378600" cy="1599120"/>
          </a:xfrm>
          <a:prstGeom prst="rect">
            <a:avLst/>
          </a:prstGeom>
          <a:ln>
            <a:noFill/>
          </a:ln>
          <a:effectLst>
            <a:outerShdw blurRad="50800" dist="37674" dir="2700000" algn="tl" rotWithShape="0">
              <a:srgbClr val="000000">
                <a:alpha val="7000"/>
              </a:srgbClr>
            </a:outerShdw>
          </a:effectLst>
        </p:spPr>
      </p:pic>
      <p:sp>
        <p:nvSpPr>
          <p:cNvPr id="90" name="CustomShape 2"/>
          <p:cNvSpPr/>
          <p:nvPr/>
        </p:nvSpPr>
        <p:spPr>
          <a:xfrm>
            <a:off x="583920" y="3394080"/>
            <a:ext cx="5527800" cy="165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1000"/>
          </a:bodyPr>
          <a:lstStyle/>
          <a:p>
            <a:pPr algn="ctr">
              <a:lnSpc>
                <a:spcPct val="90000"/>
              </a:lnSpc>
              <a:spcBef>
                <a:spcPts val="1001"/>
              </a:spcBef>
            </a:pPr>
            <a:r>
              <a:rPr lang="ru-RU" sz="3200" b="1" strike="noStrike" spc="-1">
                <a:solidFill>
                  <a:srgbClr val="004680"/>
                </a:solidFill>
                <a:latin typeface="Arial"/>
              </a:rPr>
              <a:t>Процедура государственной регистрации прав собственности</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75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9235440" y="6371280"/>
            <a:ext cx="2419200" cy="336960"/>
          </a:xfrm>
          <a:prstGeom prst="rect">
            <a:avLst/>
          </a:prstGeom>
          <a:noFill/>
          <a:ln>
            <a:noFill/>
          </a:ln>
        </p:spPr>
        <p:txBody>
          <a:bodyPr anchor="ctr">
            <a:noAutofit/>
          </a:bodyPr>
          <a:lstStyle/>
          <a:p>
            <a:pPr algn="r">
              <a:lnSpc>
                <a:spcPct val="100000"/>
              </a:lnSpc>
            </a:pPr>
            <a:fld id="{8058B038-3526-4120-BF80-5AAF43149A25}" type="slidenum">
              <a:rPr lang="ru-RU" sz="1400" b="1" strike="noStrike" spc="-1">
                <a:solidFill>
                  <a:srgbClr val="FFFFFF"/>
                </a:solidFill>
                <a:latin typeface="Arial"/>
              </a:rPr>
              <a:t>2</a:t>
            </a:fld>
            <a:endParaRPr lang="ru-RU" sz="1400" b="0" strike="noStrike" spc="-1">
              <a:latin typeface="Times New Roman"/>
            </a:endParaRPr>
          </a:p>
        </p:txBody>
      </p:sp>
      <p:sp>
        <p:nvSpPr>
          <p:cNvPr id="92" name="CustomShape 2"/>
          <p:cNvSpPr/>
          <p:nvPr/>
        </p:nvSpPr>
        <p:spPr>
          <a:xfrm>
            <a:off x="1113480" y="-25200"/>
            <a:ext cx="11078280" cy="825120"/>
          </a:xfrm>
          <a:prstGeom prst="rect">
            <a:avLst/>
          </a:prstGeom>
          <a:noFill/>
          <a:ln>
            <a:noFill/>
          </a:ln>
        </p:spPr>
        <p:style>
          <a:lnRef idx="0">
            <a:scrgbClr r="0" g="0" b="0"/>
          </a:lnRef>
          <a:fillRef idx="0">
            <a:scrgbClr r="0" g="0" b="0"/>
          </a:fillRef>
          <a:effectRef idx="0">
            <a:scrgbClr r="0" g="0" b="0"/>
          </a:effectRef>
          <a:fontRef idx="minor"/>
        </p:style>
      </p:sp>
      <p:sp>
        <p:nvSpPr>
          <p:cNvPr id="93" name="TextShape 3"/>
          <p:cNvSpPr txBox="1"/>
          <p:nvPr/>
        </p:nvSpPr>
        <p:spPr>
          <a:xfrm>
            <a:off x="1012320" y="113040"/>
            <a:ext cx="11030760" cy="809640"/>
          </a:xfrm>
          <a:prstGeom prst="rect">
            <a:avLst/>
          </a:prstGeom>
          <a:noFill/>
          <a:ln>
            <a:noFill/>
          </a:ln>
        </p:spPr>
        <p:txBody>
          <a:bodyPr anchor="ctr">
            <a:noAutofit/>
          </a:bodyPr>
          <a:lstStyle/>
          <a:p>
            <a:pPr algn="ctr">
              <a:lnSpc>
                <a:spcPct val="90000"/>
              </a:lnSpc>
            </a:pPr>
            <a:r>
              <a:rPr lang="ru-RU" sz="2400" b="1" strike="noStrike" spc="-1">
                <a:solidFill>
                  <a:srgbClr val="188FFB"/>
                </a:solidFill>
                <a:latin typeface="Arial"/>
              </a:rPr>
              <a:t>ПАМЯТКА порядка государственной регистрации прав собственности</a:t>
            </a:r>
            <a:endParaRPr lang="ru-RU" sz="2400" b="0" strike="noStrike" spc="-1">
              <a:solidFill>
                <a:srgbClr val="000000"/>
              </a:solidFill>
              <a:latin typeface="Arial"/>
            </a:endParaRPr>
          </a:p>
        </p:txBody>
      </p:sp>
      <p:sp>
        <p:nvSpPr>
          <p:cNvPr id="94" name="CustomShape 4"/>
          <p:cNvSpPr/>
          <p:nvPr/>
        </p:nvSpPr>
        <p:spPr>
          <a:xfrm>
            <a:off x="256320" y="948960"/>
            <a:ext cx="238464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3000" b="1" u="sng" strike="noStrike" spc="-1">
                <a:solidFill>
                  <a:srgbClr val="004680"/>
                </a:solidFill>
                <a:uFillTx/>
                <a:latin typeface="Times New Roman"/>
              </a:rPr>
              <a:t>Первый шаг</a:t>
            </a:r>
            <a:endParaRPr lang="ru-RU" sz="3000" b="0" strike="noStrike" spc="-1">
              <a:latin typeface="Arial"/>
            </a:endParaRPr>
          </a:p>
        </p:txBody>
      </p:sp>
      <p:sp>
        <p:nvSpPr>
          <p:cNvPr id="95" name="CustomShape 5"/>
          <p:cNvSpPr/>
          <p:nvPr/>
        </p:nvSpPr>
        <p:spPr>
          <a:xfrm>
            <a:off x="1113480" y="2159280"/>
            <a:ext cx="10828440" cy="12841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just">
              <a:lnSpc>
                <a:spcPct val="100000"/>
              </a:lnSpc>
            </a:pPr>
            <a:r>
              <a:rPr lang="ru-RU" sz="1350" b="0" strike="noStrike" spc="-1">
                <a:solidFill>
                  <a:srgbClr val="004680"/>
                </a:solidFill>
                <a:latin typeface="Arial"/>
              </a:rPr>
              <a:t>Разрешение на строительство на земельном участке выдается органом местного самоуправления по месту нахождения такого земельного участка.</a:t>
            </a:r>
            <a:endParaRPr lang="ru-RU" sz="1350" b="0" strike="noStrike" spc="-1">
              <a:latin typeface="Arial"/>
            </a:endParaRPr>
          </a:p>
          <a:p>
            <a:pPr algn="just">
              <a:lnSpc>
                <a:spcPct val="100000"/>
              </a:lnSpc>
            </a:pPr>
            <a:r>
              <a:rPr lang="ru-RU" sz="1350" b="0" strike="noStrike" spc="-1">
                <a:solidFill>
                  <a:srgbClr val="004680"/>
                </a:solidFill>
                <a:latin typeface="Arial"/>
              </a:rPr>
              <a:t>Разрешение на строительство на земельном участке, на который не распространяется действие градостроительного регламента или для которого не устанавливается градостроительный регламент, выдается федеральным органом исполнительной власти, органом исполнительной власти субъекта Российской Федерации или органом местного самоуправления в соответствии с их компетенцией.		</a:t>
            </a:r>
            <a:endParaRPr lang="ru-RU" sz="1350" b="0" strike="noStrike" spc="-1">
              <a:latin typeface="Arial"/>
            </a:endParaRPr>
          </a:p>
        </p:txBody>
      </p:sp>
      <p:sp>
        <p:nvSpPr>
          <p:cNvPr id="96" name="CustomShape 6"/>
          <p:cNvSpPr/>
          <p:nvPr/>
        </p:nvSpPr>
        <p:spPr>
          <a:xfrm>
            <a:off x="1841400" y="3507120"/>
            <a:ext cx="10008000" cy="2770200"/>
          </a:xfrm>
          <a:prstGeom prst="rect">
            <a:avLst/>
          </a:prstGeom>
          <a:noFill/>
          <a:ln>
            <a:solidFill>
              <a:schemeClr val="accent2">
                <a:lumMod val="75000"/>
              </a:schemeClr>
            </a:solidFill>
          </a:ln>
        </p:spPr>
        <p:style>
          <a:lnRef idx="0">
            <a:scrgbClr r="0" g="0" b="0"/>
          </a:lnRef>
          <a:fillRef idx="0">
            <a:scrgbClr r="0" g="0" b="0"/>
          </a:fillRef>
          <a:effectRef idx="0">
            <a:scrgbClr r="0" g="0" b="0"/>
          </a:effectRef>
          <a:fontRef idx="minor"/>
        </p:style>
        <p:txBody>
          <a:bodyPr lIns="90000" tIns="45000" rIns="90000" bIns="45000">
            <a:spAutoFit/>
          </a:bodyPr>
          <a:lstStyle/>
          <a:p>
            <a:pPr marL="174600" indent="276120">
              <a:lnSpc>
                <a:spcPct val="100000"/>
              </a:lnSpc>
            </a:pPr>
            <a:r>
              <a:rPr lang="ru-RU" sz="1400" b="0" strike="noStrike" spc="-1">
                <a:solidFill>
                  <a:srgbClr val="004680"/>
                </a:solidFill>
                <a:latin typeface="Arial"/>
              </a:rPr>
              <a:t>	</a:t>
            </a:r>
            <a:r>
              <a:rPr lang="ru-RU" sz="1350" b="1" strike="noStrike" spc="-1">
                <a:solidFill>
                  <a:srgbClr val="004680"/>
                </a:solidFill>
                <a:latin typeface="Arial"/>
              </a:rPr>
              <a:t>Уполномоченные на выдачу разрешений на строительство орган исполнительной власти </a:t>
            </a:r>
            <a:endParaRPr lang="ru-RU" sz="1350" b="0" strike="noStrike" spc="-1">
              <a:latin typeface="Arial"/>
            </a:endParaRPr>
          </a:p>
          <a:p>
            <a:pPr marL="174600" indent="276120">
              <a:lnSpc>
                <a:spcPct val="100000"/>
              </a:lnSpc>
            </a:pPr>
            <a:r>
              <a:rPr lang="ru-RU" sz="1350" b="1" strike="noStrike" spc="-1">
                <a:solidFill>
                  <a:srgbClr val="004680"/>
                </a:solidFill>
                <a:latin typeface="Arial"/>
              </a:rPr>
              <a:t>в течение 10 (десяти) дней со дня получения заявления о выдаче разрешения на строительство:</a:t>
            </a:r>
            <a:endParaRPr lang="ru-RU" sz="1350" b="0" strike="noStrike" spc="-1">
              <a:latin typeface="Arial"/>
            </a:endParaRPr>
          </a:p>
          <a:p>
            <a:pPr marL="174600" indent="276120">
              <a:lnSpc>
                <a:spcPct val="100000"/>
              </a:lnSpc>
            </a:pPr>
            <a:endParaRPr lang="ru-RU" sz="1350" b="0" strike="noStrike" spc="-1">
              <a:latin typeface="Arial"/>
            </a:endParaRPr>
          </a:p>
          <a:p>
            <a:pPr marL="174600" indent="276120" algn="just">
              <a:lnSpc>
                <a:spcPct val="100000"/>
              </a:lnSpc>
              <a:buClr>
                <a:srgbClr val="004680"/>
              </a:buClr>
              <a:buFont typeface="Wingdings" charset="2"/>
              <a:buChar char=""/>
            </a:pPr>
            <a:r>
              <a:rPr lang="ru-RU" sz="1350" b="0" strike="noStrike" spc="-1">
                <a:solidFill>
                  <a:srgbClr val="004680"/>
                </a:solidFill>
                <a:latin typeface="Arial"/>
              </a:rPr>
              <a:t>проводят проверку наличия документов, прилагаемых к заявлению;</a:t>
            </a:r>
            <a:endParaRPr lang="ru-RU" sz="1350" b="0" strike="noStrike" spc="-1">
              <a:latin typeface="Arial"/>
            </a:endParaRPr>
          </a:p>
          <a:p>
            <a:pPr marL="174600" indent="276120" algn="just">
              <a:lnSpc>
                <a:spcPct val="100000"/>
              </a:lnSpc>
            </a:pPr>
            <a:endParaRPr lang="ru-RU" sz="1350" b="0" strike="noStrike" spc="-1">
              <a:latin typeface="Arial"/>
            </a:endParaRPr>
          </a:p>
          <a:p>
            <a:pPr marL="174600" indent="276120" algn="just">
              <a:lnSpc>
                <a:spcPct val="100000"/>
              </a:lnSpc>
              <a:buClr>
                <a:srgbClr val="004680"/>
              </a:buClr>
              <a:buFont typeface="Wingdings" charset="2"/>
              <a:buChar char=""/>
            </a:pPr>
            <a:r>
              <a:rPr lang="ru-RU" sz="1350" b="0" strike="noStrike" spc="-1">
                <a:solidFill>
                  <a:srgbClr val="004680"/>
                </a:solidFill>
                <a:latin typeface="Arial"/>
              </a:rPr>
              <a:t>проводят проверку соответствия проектной документации или схемы планировочной организации земельного участка с обозначением места размещения объекта, требованиям градостроительного плана земельного участка. В случае выдачи лицу разрешения на отклонение от предельных параметров разрешенного строительства, реконструкции проводится проверка проектной документации или указанной схемы планировочной организации земельного участка на соответствие требованиям, установленным в разрешении на отклонение от предельных параметров разрешенного строительства, реконструкции;</a:t>
            </a:r>
            <a:endParaRPr lang="ru-RU" sz="1350" b="0" strike="noStrike" spc="-1">
              <a:latin typeface="Arial"/>
            </a:endParaRPr>
          </a:p>
          <a:p>
            <a:pPr marL="174600" indent="276120" algn="just">
              <a:lnSpc>
                <a:spcPct val="100000"/>
              </a:lnSpc>
            </a:pPr>
            <a:endParaRPr lang="ru-RU" sz="1350" b="0" strike="noStrike" spc="-1">
              <a:latin typeface="Arial"/>
            </a:endParaRPr>
          </a:p>
          <a:p>
            <a:pPr marL="174600" indent="276120" algn="just">
              <a:lnSpc>
                <a:spcPct val="100000"/>
              </a:lnSpc>
              <a:buClr>
                <a:srgbClr val="004680"/>
              </a:buClr>
              <a:buFont typeface="Wingdings" charset="2"/>
              <a:buChar char=""/>
            </a:pPr>
            <a:r>
              <a:rPr lang="ru-RU" sz="1350" b="0" strike="noStrike" spc="-1">
                <a:solidFill>
                  <a:srgbClr val="004680"/>
                </a:solidFill>
                <a:latin typeface="Arial"/>
              </a:rPr>
              <a:t>	выдают разрешение на строительство или отказывают в выдаче такого разрешения с указанием причин отказа.</a:t>
            </a:r>
            <a:endParaRPr lang="ru-RU" sz="1350" b="0" strike="noStrike" spc="-1">
              <a:latin typeface="Arial"/>
            </a:endParaRPr>
          </a:p>
        </p:txBody>
      </p:sp>
      <p:sp>
        <p:nvSpPr>
          <p:cNvPr id="97" name="CustomShape 7"/>
          <p:cNvSpPr/>
          <p:nvPr/>
        </p:nvSpPr>
        <p:spPr>
          <a:xfrm>
            <a:off x="3672360" y="1056240"/>
            <a:ext cx="8346240" cy="97128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just">
              <a:lnSpc>
                <a:spcPct val="100000"/>
              </a:lnSpc>
            </a:pPr>
            <a:r>
              <a:rPr lang="ru-RU" sz="1350" b="0" strike="noStrike" spc="-1">
                <a:solidFill>
                  <a:srgbClr val="004680"/>
                </a:solidFill>
                <a:latin typeface="Arial"/>
              </a:rPr>
              <a:t>Перед началом строительства инвестор должен получить </a:t>
            </a:r>
            <a:r>
              <a:rPr lang="ru-RU" sz="1350" b="1" u="sng" strike="noStrike" spc="-1">
                <a:solidFill>
                  <a:srgbClr val="004680"/>
                </a:solidFill>
                <a:uFillTx/>
                <a:latin typeface="Arial"/>
              </a:rPr>
              <a:t>разрешение на строительство </a:t>
            </a:r>
            <a:r>
              <a:rPr lang="ru-RU" sz="1350" b="0" strike="noStrike" spc="-1">
                <a:solidFill>
                  <a:srgbClr val="004680"/>
                </a:solidFill>
                <a:latin typeface="Arial"/>
              </a:rPr>
              <a:t>(документ, подтверждающий соответствие проектной документации требованиям градостроительного плана земельного участка и дающий застройщику право осуществлять строительство, реконструкцию объектов капитального строительства, а также их капитальный ремонт)</a:t>
            </a:r>
            <a:r>
              <a:t/>
            </a:r>
            <a:br/>
            <a:r>
              <a:rPr lang="ru-RU" sz="1350" b="0" strike="noStrike" spc="-1">
                <a:solidFill>
                  <a:srgbClr val="004680"/>
                </a:solidFill>
                <a:latin typeface="Arial"/>
              </a:rPr>
              <a:t>	</a:t>
            </a:r>
            <a:endParaRPr lang="ru-RU" sz="1350" b="0" strike="noStrike" spc="-1">
              <a:latin typeface="Arial"/>
            </a:endParaRPr>
          </a:p>
        </p:txBody>
      </p:sp>
      <p:pic>
        <p:nvPicPr>
          <p:cNvPr id="98" name="Graphic 23"/>
          <p:cNvPicPr/>
          <p:nvPr/>
        </p:nvPicPr>
        <p:blipFill>
          <a:blip r:embed="rId3"/>
          <a:stretch/>
        </p:blipFill>
        <p:spPr>
          <a:xfrm>
            <a:off x="256320" y="2402280"/>
            <a:ext cx="654480" cy="637560"/>
          </a:xfrm>
          <a:prstGeom prst="rect">
            <a:avLst/>
          </a:prstGeom>
          <a:ln>
            <a:noFill/>
          </a:ln>
        </p:spPr>
      </p:pic>
      <p:pic>
        <p:nvPicPr>
          <p:cNvPr id="99" name="Graphic 14"/>
          <p:cNvPicPr/>
          <p:nvPr/>
        </p:nvPicPr>
        <p:blipFill>
          <a:blip r:embed="rId4"/>
          <a:stretch/>
        </p:blipFill>
        <p:spPr>
          <a:xfrm>
            <a:off x="2006280" y="4099680"/>
            <a:ext cx="272520" cy="281880"/>
          </a:xfrm>
          <a:prstGeom prst="rect">
            <a:avLst/>
          </a:prstGeom>
          <a:ln>
            <a:noFill/>
          </a:ln>
        </p:spPr>
      </p:pic>
      <p:pic>
        <p:nvPicPr>
          <p:cNvPr id="100" name="Graphic 14"/>
          <p:cNvPicPr/>
          <p:nvPr/>
        </p:nvPicPr>
        <p:blipFill>
          <a:blip r:embed="rId4"/>
          <a:stretch/>
        </p:blipFill>
        <p:spPr>
          <a:xfrm>
            <a:off x="2006280" y="4538520"/>
            <a:ext cx="272520" cy="281880"/>
          </a:xfrm>
          <a:prstGeom prst="rect">
            <a:avLst/>
          </a:prstGeom>
          <a:ln>
            <a:noFill/>
          </a:ln>
        </p:spPr>
      </p:pic>
      <p:pic>
        <p:nvPicPr>
          <p:cNvPr id="101" name="Graphic 14"/>
          <p:cNvPicPr/>
          <p:nvPr/>
        </p:nvPicPr>
        <p:blipFill>
          <a:blip r:embed="rId4"/>
          <a:stretch/>
        </p:blipFill>
        <p:spPr>
          <a:xfrm>
            <a:off x="2006280" y="5968800"/>
            <a:ext cx="272520" cy="281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7997400" y="6371280"/>
            <a:ext cx="3657240" cy="486360"/>
          </a:xfrm>
          <a:prstGeom prst="rect">
            <a:avLst/>
          </a:prstGeom>
          <a:noFill/>
          <a:ln>
            <a:noFill/>
          </a:ln>
        </p:spPr>
        <p:txBody>
          <a:bodyPr anchor="ctr">
            <a:noAutofit/>
          </a:bodyPr>
          <a:lstStyle/>
          <a:p>
            <a:pPr algn="r">
              <a:lnSpc>
                <a:spcPct val="100000"/>
              </a:lnSpc>
            </a:pPr>
            <a:fld id="{D06C9B1A-F4B2-4CE7-B5F9-01381F277257}" type="slidenum">
              <a:rPr lang="ru-RU" sz="1400" b="1" strike="noStrike" spc="-1">
                <a:solidFill>
                  <a:srgbClr val="FFFFFF"/>
                </a:solidFill>
                <a:latin typeface="Arial"/>
              </a:rPr>
              <a:t>3</a:t>
            </a:fld>
            <a:endParaRPr lang="ru-RU" sz="1400" b="0" strike="noStrike" spc="-1">
              <a:latin typeface="Times New Roman"/>
            </a:endParaRPr>
          </a:p>
        </p:txBody>
      </p:sp>
      <p:sp>
        <p:nvSpPr>
          <p:cNvPr id="103" name="CustomShape 2"/>
          <p:cNvSpPr/>
          <p:nvPr/>
        </p:nvSpPr>
        <p:spPr>
          <a:xfrm>
            <a:off x="1113480" y="-25200"/>
            <a:ext cx="11078280" cy="825120"/>
          </a:xfrm>
          <a:prstGeom prst="rect">
            <a:avLst/>
          </a:prstGeom>
          <a:noFill/>
          <a:ln>
            <a:noFill/>
          </a:ln>
        </p:spPr>
        <p:style>
          <a:lnRef idx="0">
            <a:scrgbClr r="0" g="0" b="0"/>
          </a:lnRef>
          <a:fillRef idx="0">
            <a:scrgbClr r="0" g="0" b="0"/>
          </a:fillRef>
          <a:effectRef idx="0">
            <a:scrgbClr r="0" g="0" b="0"/>
          </a:effectRef>
          <a:fontRef idx="minor"/>
        </p:style>
      </p:sp>
      <p:sp>
        <p:nvSpPr>
          <p:cNvPr id="104" name="CustomShape 3"/>
          <p:cNvSpPr/>
          <p:nvPr/>
        </p:nvSpPr>
        <p:spPr>
          <a:xfrm>
            <a:off x="256320" y="4456440"/>
            <a:ext cx="3317760" cy="1011960"/>
          </a:xfrm>
          <a:prstGeom prst="roundRect">
            <a:avLst>
              <a:gd name="adj" fmla="val 16667"/>
            </a:avLst>
          </a:prstGeom>
          <a:noFill/>
          <a:ln w="2844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1800" b="1" strike="noStrike" spc="-1">
                <a:solidFill>
                  <a:srgbClr val="FFFFFF"/>
                </a:solidFill>
                <a:latin typeface="Arial"/>
              </a:rPr>
              <a:t>ПОВЫШЕНИЕ КАЧЕСТВА ГОСУДАРСТВЕННЫХ УСЛУГ</a:t>
            </a:r>
            <a:endParaRPr lang="ru-RU" sz="1800" b="0" strike="noStrike" spc="-1">
              <a:latin typeface="Arial"/>
            </a:endParaRPr>
          </a:p>
        </p:txBody>
      </p:sp>
      <p:pic>
        <p:nvPicPr>
          <p:cNvPr id="105" name="Рисунок 9"/>
          <p:cNvPicPr/>
          <p:nvPr/>
        </p:nvPicPr>
        <p:blipFill>
          <a:blip r:embed="rId3"/>
          <a:srcRect l="20913" t="17932" r="51274" b="5949"/>
          <a:stretch/>
        </p:blipFill>
        <p:spPr>
          <a:xfrm>
            <a:off x="529560" y="1459800"/>
            <a:ext cx="3169080" cy="4812120"/>
          </a:xfrm>
          <a:prstGeom prst="rect">
            <a:avLst/>
          </a:prstGeom>
          <a:ln>
            <a:noFill/>
          </a:ln>
        </p:spPr>
      </p:pic>
      <p:sp>
        <p:nvSpPr>
          <p:cNvPr id="106" name="CustomShape 4"/>
          <p:cNvSpPr/>
          <p:nvPr/>
        </p:nvSpPr>
        <p:spPr>
          <a:xfrm>
            <a:off x="1113480" y="33480"/>
            <a:ext cx="11030760" cy="809640"/>
          </a:xfrm>
          <a:prstGeom prst="rect">
            <a:avLst/>
          </a:prstGeom>
          <a:noFill/>
          <a:ln>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pPr>
            <a:r>
              <a:rPr lang="ru-RU" sz="2400" b="1" strike="noStrike" spc="-1">
                <a:solidFill>
                  <a:srgbClr val="188FFB"/>
                </a:solidFill>
                <a:latin typeface="Arial"/>
              </a:rPr>
              <a:t>ПАМЯТКА порядка государственной регистрации прав собственности</a:t>
            </a:r>
            <a:endParaRPr lang="ru-RU" sz="2400" b="0" strike="noStrike" spc="-1">
              <a:latin typeface="Arial"/>
            </a:endParaRPr>
          </a:p>
        </p:txBody>
      </p:sp>
      <p:sp>
        <p:nvSpPr>
          <p:cNvPr id="107" name="TextShape 5"/>
          <p:cNvSpPr txBox="1"/>
          <p:nvPr/>
        </p:nvSpPr>
        <p:spPr>
          <a:xfrm>
            <a:off x="3849120" y="853200"/>
            <a:ext cx="8187840" cy="1088640"/>
          </a:xfrm>
          <a:prstGeom prst="rect">
            <a:avLst/>
          </a:prstGeom>
          <a:noFill/>
          <a:ln>
            <a:noFill/>
          </a:ln>
        </p:spPr>
        <p:txBody>
          <a:bodyPr>
            <a:noAutofit/>
          </a:bodyPr>
          <a:lstStyle/>
          <a:p>
            <a:pPr algn="just">
              <a:lnSpc>
                <a:spcPct val="100000"/>
              </a:lnSpc>
            </a:pPr>
            <a:r>
              <a:rPr lang="ru-RU" sz="2000" b="1" strike="noStrike" cap="all" spc="-1">
                <a:solidFill>
                  <a:srgbClr val="004680"/>
                </a:solidFill>
                <a:latin typeface="Arial"/>
              </a:rPr>
              <a:t>П</a:t>
            </a:r>
            <a:r>
              <a:rPr lang="ru-RU" sz="2000" b="1" strike="noStrike" spc="-1">
                <a:solidFill>
                  <a:srgbClr val="004680"/>
                </a:solidFill>
                <a:latin typeface="Arial"/>
              </a:rPr>
              <a:t>осле окончания строительства инвестору необходимо подготовить </a:t>
            </a:r>
            <a:r>
              <a:rPr lang="ru-RU" sz="2000" b="1" u="sng" strike="noStrike" spc="-1">
                <a:solidFill>
                  <a:srgbClr val="004680"/>
                </a:solidFill>
                <a:uFillTx/>
                <a:latin typeface="Arial"/>
              </a:rPr>
              <a:t>ТЕХНИЧЕСКИЙ ПЛАН</a:t>
            </a:r>
            <a:r>
              <a:rPr lang="ru-RU" sz="2000" b="1" strike="noStrike" spc="-1">
                <a:solidFill>
                  <a:srgbClr val="004680"/>
                </a:solidFill>
                <a:latin typeface="Arial"/>
              </a:rPr>
              <a:t> для дальнейшего ввода объекта недвижимости в эксплуатацию*</a:t>
            </a:r>
            <a:endParaRPr lang="ru-RU" sz="2000" b="0" strike="noStrike" spc="-1">
              <a:solidFill>
                <a:srgbClr val="000000"/>
              </a:solidFill>
              <a:latin typeface="Arial"/>
            </a:endParaRPr>
          </a:p>
        </p:txBody>
      </p:sp>
      <p:sp>
        <p:nvSpPr>
          <p:cNvPr id="108" name="CustomShape 6"/>
          <p:cNvSpPr/>
          <p:nvPr/>
        </p:nvSpPr>
        <p:spPr>
          <a:xfrm>
            <a:off x="243720" y="853200"/>
            <a:ext cx="238464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3000" b="1" u="sng" strike="noStrike" spc="-1">
                <a:solidFill>
                  <a:srgbClr val="004680"/>
                </a:solidFill>
                <a:uFillTx/>
                <a:latin typeface="Times New Roman"/>
              </a:rPr>
              <a:t>Второй шаг</a:t>
            </a:r>
            <a:endParaRPr lang="ru-RU" sz="3000" b="0" strike="noStrike" spc="-1">
              <a:latin typeface="Arial"/>
            </a:endParaRPr>
          </a:p>
        </p:txBody>
      </p:sp>
      <p:sp>
        <p:nvSpPr>
          <p:cNvPr id="109" name="CustomShape 7"/>
          <p:cNvSpPr/>
          <p:nvPr/>
        </p:nvSpPr>
        <p:spPr>
          <a:xfrm>
            <a:off x="3849120" y="5333760"/>
            <a:ext cx="8187840" cy="92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100" b="0" strike="noStrike" spc="-1">
                <a:solidFill>
                  <a:srgbClr val="004680"/>
                </a:solidFill>
                <a:latin typeface="Arial"/>
              </a:rPr>
              <a:t>*</a:t>
            </a:r>
            <a:r>
              <a:rPr lang="ru-RU" sz="1100" b="0" i="1" strike="noStrike" spc="-1">
                <a:solidFill>
                  <a:srgbClr val="004680"/>
                </a:solidFill>
                <a:latin typeface="Arial"/>
              </a:rPr>
              <a:t>Ввод объекта капитального строительства в эксплуатацию является обязательной процедурой, которая является завершительной стадией строительства объекта капитального строительства. Ее обязан пройти каждый застройщик, желающий оформить имущественные права на здание, помещение, сооружение и завершить строительство. Получение разрешение на использование объекта позволяет собственнику полноценно распоряжаться недвижимостью, заключать юридические сделки, использовать по целевому назначению.</a:t>
            </a:r>
            <a:endParaRPr lang="ru-RU" sz="1100" b="0" strike="noStrike" spc="-1">
              <a:latin typeface="Arial"/>
            </a:endParaRPr>
          </a:p>
        </p:txBody>
      </p:sp>
      <p:sp>
        <p:nvSpPr>
          <p:cNvPr id="110" name="CustomShape 8"/>
          <p:cNvSpPr/>
          <p:nvPr/>
        </p:nvSpPr>
        <p:spPr>
          <a:xfrm>
            <a:off x="3849120" y="2835000"/>
            <a:ext cx="8102160" cy="775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500" b="1" strike="noStrike" spc="-1">
                <a:solidFill>
                  <a:srgbClr val="004680"/>
                </a:solidFill>
                <a:latin typeface="Arial"/>
              </a:rPr>
              <a:t>Технический план необходим для получения разрешения на начало использования объекта строительства, а также внесения информации об объекте недвижимости в Единый государственный реестр недвижимости (ЕГРН). </a:t>
            </a:r>
            <a:endParaRPr lang="ru-RU" sz="1500" b="0" strike="noStrike" spc="-1">
              <a:latin typeface="Arial"/>
            </a:endParaRPr>
          </a:p>
        </p:txBody>
      </p:sp>
      <p:sp>
        <p:nvSpPr>
          <p:cNvPr id="111" name="CustomShape 9"/>
          <p:cNvSpPr/>
          <p:nvPr/>
        </p:nvSpPr>
        <p:spPr>
          <a:xfrm>
            <a:off x="4809960" y="1889280"/>
            <a:ext cx="7141320" cy="820440"/>
          </a:xfrm>
          <a:prstGeom prst="rect">
            <a:avLst/>
          </a:prstGeom>
          <a:noFill/>
          <a:ln>
            <a:solidFill>
              <a:schemeClr val="accent2">
                <a:lumMod val="75000"/>
              </a:schemeClr>
            </a:solid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600" b="0" strike="noStrike" spc="-1">
                <a:solidFill>
                  <a:srgbClr val="004680"/>
                </a:solidFill>
                <a:latin typeface="Arial"/>
              </a:rPr>
              <a:t>Форма технического плана утверждена приказом Минстроя России                    от 03.06.2022 N 446/пр «Об утверждении формы разрешения на строительство и формы разрешения на ввод объекта в эксплуатацию»</a:t>
            </a:r>
            <a:endParaRPr lang="ru-RU" sz="1600" b="0" strike="noStrike" spc="-1">
              <a:latin typeface="Arial"/>
            </a:endParaRPr>
          </a:p>
        </p:txBody>
      </p:sp>
      <p:pic>
        <p:nvPicPr>
          <p:cNvPr id="112" name="Graphic 281"/>
          <p:cNvPicPr/>
          <p:nvPr/>
        </p:nvPicPr>
        <p:blipFill>
          <a:blip r:embed="rId4"/>
          <a:stretch/>
        </p:blipFill>
        <p:spPr>
          <a:xfrm>
            <a:off x="3980160" y="1977480"/>
            <a:ext cx="464760" cy="627480"/>
          </a:xfrm>
          <a:prstGeom prst="rect">
            <a:avLst/>
          </a:prstGeom>
          <a:ln>
            <a:noFill/>
          </a:ln>
        </p:spPr>
      </p:pic>
      <p:pic>
        <p:nvPicPr>
          <p:cNvPr id="113" name="Graphic 415"/>
          <p:cNvPicPr/>
          <p:nvPr/>
        </p:nvPicPr>
        <p:blipFill>
          <a:blip r:embed="rId5"/>
          <a:stretch/>
        </p:blipFill>
        <p:spPr>
          <a:xfrm>
            <a:off x="3711240" y="4249800"/>
            <a:ext cx="888120" cy="420120"/>
          </a:xfrm>
          <a:prstGeom prst="rect">
            <a:avLst/>
          </a:prstGeom>
          <a:ln>
            <a:noFill/>
          </a:ln>
        </p:spPr>
      </p:pic>
      <p:sp>
        <p:nvSpPr>
          <p:cNvPr id="114" name="CustomShape 10"/>
          <p:cNvSpPr/>
          <p:nvPr/>
        </p:nvSpPr>
        <p:spPr>
          <a:xfrm>
            <a:off x="4723920" y="3765960"/>
            <a:ext cx="7313400" cy="1307160"/>
          </a:xfrm>
          <a:prstGeom prst="rect">
            <a:avLst/>
          </a:prstGeom>
          <a:noFill/>
          <a:ln>
            <a:solidFill>
              <a:schemeClr val="accent2">
                <a:lumMod val="75000"/>
              </a:schemeClr>
            </a:solid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600" b="0" strike="noStrike" spc="-1">
                <a:solidFill>
                  <a:srgbClr val="004680"/>
                </a:solidFill>
                <a:latin typeface="Arial"/>
              </a:rPr>
              <a:t>На основании сведений технического плана в ЕГРН вносится информация о технических характеристиках объекта недвижимости в случаях: </a:t>
            </a:r>
            <a:endParaRPr lang="ru-RU" sz="1600" b="0" strike="noStrike" spc="-1">
              <a:latin typeface="Arial"/>
            </a:endParaRPr>
          </a:p>
          <a:p>
            <a:pPr marL="285840" indent="-285480" algn="just">
              <a:lnSpc>
                <a:spcPct val="100000"/>
              </a:lnSpc>
              <a:buClr>
                <a:srgbClr val="004680"/>
              </a:buClr>
              <a:buFont typeface="Wingdings" charset="2"/>
              <a:buChar char=""/>
            </a:pPr>
            <a:r>
              <a:rPr lang="ru-RU" sz="1600" b="0" strike="noStrike" spc="-1">
                <a:solidFill>
                  <a:srgbClr val="004680"/>
                </a:solidFill>
                <a:latin typeface="Arial"/>
              </a:rPr>
              <a:t>возведения новостройки;</a:t>
            </a:r>
            <a:endParaRPr lang="ru-RU" sz="1600" b="0" strike="noStrike" spc="-1">
              <a:latin typeface="Arial"/>
            </a:endParaRPr>
          </a:p>
          <a:p>
            <a:pPr marL="285840" indent="-285480" algn="just">
              <a:lnSpc>
                <a:spcPct val="100000"/>
              </a:lnSpc>
              <a:buClr>
                <a:srgbClr val="004680"/>
              </a:buClr>
              <a:buFont typeface="Wingdings" charset="2"/>
              <a:buChar char=""/>
            </a:pPr>
            <a:r>
              <a:rPr lang="ru-RU" sz="1600" b="0" strike="noStrike" spc="-1">
                <a:solidFill>
                  <a:srgbClr val="004680"/>
                </a:solidFill>
                <a:latin typeface="Arial"/>
              </a:rPr>
              <a:t>проведения реконструкции (переоборудования) объекта недвижимости;</a:t>
            </a:r>
            <a:endParaRPr lang="ru-RU" sz="1600" b="0" strike="noStrike" spc="-1">
              <a:latin typeface="Arial"/>
            </a:endParaRPr>
          </a:p>
          <a:p>
            <a:pPr marL="285840" indent="-285480" algn="just">
              <a:lnSpc>
                <a:spcPct val="100000"/>
              </a:lnSpc>
              <a:buClr>
                <a:srgbClr val="004680"/>
              </a:buClr>
              <a:buFont typeface="Wingdings" charset="2"/>
              <a:buChar char=""/>
            </a:pPr>
            <a:r>
              <a:rPr lang="ru-RU" sz="1600" b="0" strike="noStrike" spc="-1">
                <a:solidFill>
                  <a:srgbClr val="004680"/>
                </a:solidFill>
                <a:latin typeface="Arial"/>
              </a:rPr>
              <a:t>для учета объекта незавершенного строительства. </a:t>
            </a:r>
            <a:endParaRPr lang="ru-RU"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9907920" y="6371280"/>
            <a:ext cx="1746720" cy="342360"/>
          </a:xfrm>
          <a:prstGeom prst="rect">
            <a:avLst/>
          </a:prstGeom>
          <a:noFill/>
          <a:ln>
            <a:noFill/>
          </a:ln>
        </p:spPr>
        <p:txBody>
          <a:bodyPr anchor="ctr">
            <a:noAutofit/>
          </a:bodyPr>
          <a:lstStyle/>
          <a:p>
            <a:pPr algn="r">
              <a:lnSpc>
                <a:spcPct val="100000"/>
              </a:lnSpc>
            </a:pPr>
            <a:fld id="{AA2AA642-E768-495A-B94C-BFF6D7146073}" type="slidenum">
              <a:rPr lang="ru-RU" sz="1400" b="1" strike="noStrike" spc="-1">
                <a:solidFill>
                  <a:srgbClr val="FFFFFF"/>
                </a:solidFill>
                <a:latin typeface="Arial"/>
              </a:rPr>
              <a:t>4</a:t>
            </a:fld>
            <a:endParaRPr lang="ru-RU" sz="1400" b="0" strike="noStrike" spc="-1">
              <a:latin typeface="Times New Roman"/>
            </a:endParaRPr>
          </a:p>
        </p:txBody>
      </p:sp>
      <p:sp>
        <p:nvSpPr>
          <p:cNvPr id="116" name="CustomShape 2"/>
          <p:cNvSpPr/>
          <p:nvPr/>
        </p:nvSpPr>
        <p:spPr>
          <a:xfrm>
            <a:off x="1113480" y="-25200"/>
            <a:ext cx="11078280" cy="825120"/>
          </a:xfrm>
          <a:prstGeom prst="rect">
            <a:avLst/>
          </a:prstGeom>
          <a:noFill/>
          <a:ln>
            <a:noFill/>
          </a:ln>
        </p:spPr>
        <p:style>
          <a:lnRef idx="0">
            <a:scrgbClr r="0" g="0" b="0"/>
          </a:lnRef>
          <a:fillRef idx="0">
            <a:scrgbClr r="0" g="0" b="0"/>
          </a:fillRef>
          <a:effectRef idx="0">
            <a:scrgbClr r="0" g="0" b="0"/>
          </a:effectRef>
          <a:fontRef idx="minor"/>
        </p:style>
      </p:sp>
      <p:sp>
        <p:nvSpPr>
          <p:cNvPr id="117" name="CustomShape 3"/>
          <p:cNvSpPr/>
          <p:nvPr/>
        </p:nvSpPr>
        <p:spPr>
          <a:xfrm>
            <a:off x="1113480" y="33480"/>
            <a:ext cx="11030760" cy="809640"/>
          </a:xfrm>
          <a:prstGeom prst="rect">
            <a:avLst/>
          </a:prstGeom>
          <a:noFill/>
          <a:ln>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pPr>
            <a:r>
              <a:rPr lang="ru-RU" sz="2400" b="1" strike="noStrike" spc="-1">
                <a:solidFill>
                  <a:srgbClr val="188FFB"/>
                </a:solidFill>
                <a:latin typeface="Arial"/>
              </a:rPr>
              <a:t>ПАМЯТКА порядка государственной регистрации прав собственности</a:t>
            </a:r>
            <a:endParaRPr lang="ru-RU" sz="2400" b="0" strike="noStrike" spc="-1">
              <a:latin typeface="Arial"/>
            </a:endParaRPr>
          </a:p>
        </p:txBody>
      </p:sp>
      <p:pic>
        <p:nvPicPr>
          <p:cNvPr id="118" name="Graphic 30"/>
          <p:cNvPicPr/>
          <p:nvPr/>
        </p:nvPicPr>
        <p:blipFill>
          <a:blip r:embed="rId3"/>
          <a:stretch/>
        </p:blipFill>
        <p:spPr>
          <a:xfrm>
            <a:off x="346320" y="1737000"/>
            <a:ext cx="713880" cy="713880"/>
          </a:xfrm>
          <a:prstGeom prst="rect">
            <a:avLst/>
          </a:prstGeom>
          <a:ln>
            <a:noFill/>
          </a:ln>
        </p:spPr>
      </p:pic>
      <p:sp>
        <p:nvSpPr>
          <p:cNvPr id="119" name="TextShape 4"/>
          <p:cNvSpPr txBox="1"/>
          <p:nvPr/>
        </p:nvSpPr>
        <p:spPr>
          <a:xfrm>
            <a:off x="4325760" y="763920"/>
            <a:ext cx="6726600" cy="1086840"/>
          </a:xfrm>
          <a:prstGeom prst="rect">
            <a:avLst/>
          </a:prstGeom>
          <a:noFill/>
          <a:ln>
            <a:noFill/>
          </a:ln>
        </p:spPr>
        <p:txBody>
          <a:bodyPr anchor="ctr">
            <a:noAutofit/>
          </a:bodyPr>
          <a:lstStyle/>
          <a:p>
            <a:pPr>
              <a:lnSpc>
                <a:spcPct val="90000"/>
              </a:lnSpc>
            </a:pPr>
            <a:r>
              <a:rPr lang="ru-RU" sz="3000" b="1" strike="noStrike" spc="-1">
                <a:solidFill>
                  <a:srgbClr val="004680"/>
                </a:solidFill>
                <a:latin typeface="Arial"/>
              </a:rPr>
              <a:t>К кому обратится для разработки технического плана ?</a:t>
            </a:r>
            <a:endParaRPr lang="ru-RU" sz="3000" b="0" strike="noStrike" spc="-1">
              <a:solidFill>
                <a:srgbClr val="000000"/>
              </a:solidFill>
              <a:latin typeface="Arial"/>
            </a:endParaRPr>
          </a:p>
        </p:txBody>
      </p:sp>
      <p:sp>
        <p:nvSpPr>
          <p:cNvPr id="120" name="CustomShape 5"/>
          <p:cNvSpPr/>
          <p:nvPr/>
        </p:nvSpPr>
        <p:spPr>
          <a:xfrm>
            <a:off x="1015920" y="5366520"/>
            <a:ext cx="10859760" cy="93780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just">
              <a:lnSpc>
                <a:spcPct val="100000"/>
              </a:lnSpc>
              <a:spcBef>
                <a:spcPts val="1001"/>
              </a:spcBef>
            </a:pPr>
            <a:r>
              <a:rPr lang="ru-RU" sz="1400" b="0" i="1" strike="noStrike" spc="-1">
                <a:solidFill>
                  <a:srgbClr val="004680"/>
                </a:solidFill>
                <a:latin typeface="Times New Roman"/>
              </a:rPr>
              <a:t>* В договоре о выполнении кадастровых работ рекомендуется </a:t>
            </a:r>
            <a:r>
              <a:rPr lang="ru-RU" sz="1400" b="0" i="1" strike="noStrike" spc="-1">
                <a:solidFill>
                  <a:srgbClr val="004680"/>
                </a:solidFill>
                <a:latin typeface="Times New Roman"/>
                <a:ea typeface="Calibri"/>
              </a:rPr>
              <a:t>дополнено внести в обязанности кадастрового инженера положения, обязывающие исполнителя кадастровых работ устранить ошибки в срок, не более 7 рабочих дней, с момента их выявления и до момента государственного кадастрового учета объектов в ЕГРН. Это позволит инвестору требовать от кадастрового инженера исправления ошибок, вследствие которых уполномоченным органом были возвращены документы на доработку.</a:t>
            </a:r>
            <a:endParaRPr lang="ru-RU" sz="1400" b="0" strike="noStrike" spc="-1">
              <a:latin typeface="Arial"/>
            </a:endParaRPr>
          </a:p>
        </p:txBody>
      </p:sp>
      <p:sp>
        <p:nvSpPr>
          <p:cNvPr id="121" name="TextShape 6"/>
          <p:cNvSpPr txBox="1"/>
          <p:nvPr/>
        </p:nvSpPr>
        <p:spPr>
          <a:xfrm>
            <a:off x="1613520" y="2471040"/>
            <a:ext cx="10041120" cy="646920"/>
          </a:xfrm>
          <a:prstGeom prst="rect">
            <a:avLst/>
          </a:prstGeom>
          <a:noFill/>
          <a:ln>
            <a:noFill/>
          </a:ln>
        </p:spPr>
        <p:txBody>
          <a:bodyPr>
            <a:normAutofit/>
          </a:bodyPr>
          <a:lstStyle/>
          <a:p>
            <a:pPr algn="just">
              <a:lnSpc>
                <a:spcPct val="110000"/>
              </a:lnSpc>
            </a:pPr>
            <a:r>
              <a:rPr lang="ru-RU" sz="1200" b="0" i="1" strike="noStrike" spc="-1">
                <a:solidFill>
                  <a:srgbClr val="193D60"/>
                </a:solidFill>
                <a:latin typeface="Arial"/>
              </a:rPr>
              <a:t>* Полномочия кадастрового инженера регламентируются Федеральными законами от 24.07.2007 № 221-ФЗ «О кадастровой деятельности» и от 13.07.2015 № 218-ФЗ «О государственной регистрации недвижимости»</a:t>
            </a:r>
            <a:endParaRPr lang="ru-RU" sz="1200" b="0" strike="noStrike" spc="-1">
              <a:solidFill>
                <a:srgbClr val="000000"/>
              </a:solidFill>
              <a:latin typeface="Arial"/>
            </a:endParaRPr>
          </a:p>
        </p:txBody>
      </p:sp>
      <p:pic>
        <p:nvPicPr>
          <p:cNvPr id="122" name="Graphic 46"/>
          <p:cNvPicPr/>
          <p:nvPr/>
        </p:nvPicPr>
        <p:blipFill>
          <a:blip r:embed="rId4"/>
          <a:stretch/>
        </p:blipFill>
        <p:spPr>
          <a:xfrm>
            <a:off x="314640" y="4692960"/>
            <a:ext cx="446400" cy="603360"/>
          </a:xfrm>
          <a:prstGeom prst="rect">
            <a:avLst/>
          </a:prstGeom>
          <a:ln>
            <a:noFill/>
          </a:ln>
        </p:spPr>
      </p:pic>
      <p:pic>
        <p:nvPicPr>
          <p:cNvPr id="123" name="Рисунок 27"/>
          <p:cNvPicPr/>
          <p:nvPr/>
        </p:nvPicPr>
        <p:blipFill>
          <a:blip r:embed="rId5"/>
          <a:stretch/>
        </p:blipFill>
        <p:spPr>
          <a:xfrm>
            <a:off x="276120" y="5487840"/>
            <a:ext cx="528480" cy="455040"/>
          </a:xfrm>
          <a:prstGeom prst="rect">
            <a:avLst/>
          </a:prstGeom>
          <a:ln>
            <a:noFill/>
          </a:ln>
        </p:spPr>
      </p:pic>
      <p:sp>
        <p:nvSpPr>
          <p:cNvPr id="124" name="CustomShape 7"/>
          <p:cNvSpPr/>
          <p:nvPr/>
        </p:nvSpPr>
        <p:spPr>
          <a:xfrm>
            <a:off x="1334880" y="1788120"/>
            <a:ext cx="7408800" cy="773640"/>
          </a:xfrm>
          <a:prstGeom prst="roundRect">
            <a:avLst>
              <a:gd name="adj" fmla="val 16667"/>
            </a:avLst>
          </a:prstGeom>
          <a:noFill/>
          <a:ln w="19080">
            <a:solidFill>
              <a:schemeClr val="accent2"/>
            </a:solidFill>
          </a:ln>
        </p:spPr>
        <p:style>
          <a:lnRef idx="2">
            <a:schemeClr val="accent1">
              <a:shade val="50000"/>
            </a:schemeClr>
          </a:lnRef>
          <a:fillRef idx="1">
            <a:schemeClr val="accent1"/>
          </a:fillRef>
          <a:effectRef idx="0">
            <a:schemeClr val="accent1"/>
          </a:effectRef>
          <a:fontRef idx="minor"/>
        </p:style>
        <p:txBody>
          <a:bodyPr lIns="51480" tIns="25560" rIns="51480" bIns="25560" anchor="ctr">
            <a:noAutofit/>
          </a:bodyPr>
          <a:lstStyle/>
          <a:p>
            <a:pPr>
              <a:lnSpc>
                <a:spcPct val="100000"/>
              </a:lnSpc>
            </a:pPr>
            <a:r>
              <a:rPr lang="ru-RU" sz="2400" b="0" strike="noStrike" spc="-1">
                <a:solidFill>
                  <a:srgbClr val="004680"/>
                </a:solidFill>
                <a:latin typeface="Times New Roman"/>
              </a:rPr>
              <a:t>Разрабатывать техническую документацию вправе </a:t>
            </a:r>
            <a:endParaRPr lang="ru-RU" sz="2400" b="0" strike="noStrike" spc="-1">
              <a:latin typeface="Arial"/>
            </a:endParaRPr>
          </a:p>
          <a:p>
            <a:pPr>
              <a:lnSpc>
                <a:spcPct val="100000"/>
              </a:lnSpc>
            </a:pPr>
            <a:r>
              <a:rPr lang="ru-RU" sz="2400" b="1" strike="noStrike" spc="-1">
                <a:solidFill>
                  <a:srgbClr val="004680"/>
                </a:solidFill>
                <a:latin typeface="Times New Roman"/>
              </a:rPr>
              <a:t>квалифицированные кадастровые инженеры</a:t>
            </a:r>
            <a:endParaRPr lang="ru-RU" sz="2400" b="0" strike="noStrike" spc="-1">
              <a:latin typeface="Arial"/>
            </a:endParaRPr>
          </a:p>
        </p:txBody>
      </p:sp>
      <p:sp>
        <p:nvSpPr>
          <p:cNvPr id="125" name="CustomShape 8"/>
          <p:cNvSpPr/>
          <p:nvPr/>
        </p:nvSpPr>
        <p:spPr>
          <a:xfrm>
            <a:off x="3026520" y="3051720"/>
            <a:ext cx="8848800" cy="1594800"/>
          </a:xfrm>
          <a:prstGeom prst="roundRect">
            <a:avLst>
              <a:gd name="adj" fmla="val 16667"/>
            </a:avLst>
          </a:prstGeom>
          <a:noFill/>
          <a:ln w="19080">
            <a:solidFill>
              <a:schemeClr val="accent2"/>
            </a:solidFill>
          </a:ln>
        </p:spPr>
        <p:style>
          <a:lnRef idx="2">
            <a:schemeClr val="accent1">
              <a:shade val="50000"/>
            </a:schemeClr>
          </a:lnRef>
          <a:fillRef idx="1">
            <a:schemeClr val="accent1"/>
          </a:fillRef>
          <a:effectRef idx="0">
            <a:schemeClr val="accent1"/>
          </a:effectRef>
          <a:fontRef idx="minor"/>
        </p:style>
        <p:txBody>
          <a:bodyPr lIns="51480" tIns="25560" rIns="51480" bIns="25560" anchor="ctr">
            <a:noAutofit/>
          </a:bodyPr>
          <a:lstStyle/>
          <a:p>
            <a:pPr algn="just">
              <a:lnSpc>
                <a:spcPct val="110000"/>
              </a:lnSpc>
            </a:pPr>
            <a:r>
              <a:rPr lang="ru-RU" sz="1800" b="0" strike="noStrike" spc="-1">
                <a:solidFill>
                  <a:srgbClr val="004680"/>
                </a:solidFill>
                <a:latin typeface="Times New Roman"/>
              </a:rPr>
              <a:t>Выбрать кадастрового инженера можно на портале Росреестра, перейти по ссылке (</a:t>
            </a:r>
            <a:r>
              <a:rPr lang="ru-RU" sz="1800" b="0" u="sng" strike="noStrike" spc="-1">
                <a:solidFill>
                  <a:srgbClr val="E17900"/>
                </a:solidFill>
                <a:uFillTx/>
                <a:latin typeface="Times New Roman"/>
                <a:hlinkClick r:id="rId6"/>
              </a:rPr>
              <a:t>https://rosreestr.gov.ru/open-service/statistika-i-analitika/reyting-kadastrovykh</a:t>
            </a:r>
            <a:r>
              <a:rPr lang="ru-RU" sz="1800" b="0" u="sng" strike="noStrike" spc="-1">
                <a:solidFill>
                  <a:srgbClr val="E17900"/>
                </a:solidFill>
                <a:uFillTx/>
                <a:latin typeface="Times New Roman"/>
                <a:hlinkClick r:id="rId6"/>
              </a:rPr>
              <a:t> </a:t>
            </a:r>
            <a:r>
              <a:rPr lang="ru-RU" sz="1800" b="0" u="sng" strike="noStrike" spc="-1">
                <a:solidFill>
                  <a:srgbClr val="E17900"/>
                </a:solidFill>
                <a:uFillTx/>
                <a:latin typeface="Times New Roman"/>
                <a:hlinkClick r:id="rId6"/>
              </a:rPr>
              <a:t>inzhenerov</a:t>
            </a:r>
            <a:r>
              <a:rPr lang="ru-RU" sz="1800" b="0" u="sng" strike="noStrike" spc="-1">
                <a:solidFill>
                  <a:srgbClr val="E17900"/>
                </a:solidFill>
                <a:uFillTx/>
                <a:latin typeface="Times New Roman"/>
                <a:hlinkClick r:id="rId6"/>
              </a:rPr>
              <a:t>/</a:t>
            </a:r>
            <a:r>
              <a:rPr lang="ru-RU" sz="1800" b="0" strike="noStrike" spc="-1">
                <a:solidFill>
                  <a:srgbClr val="004680"/>
                </a:solidFill>
                <a:latin typeface="Times New Roman"/>
              </a:rPr>
              <a:t>). </a:t>
            </a:r>
            <a:endParaRPr lang="ru-RU" sz="1800" b="0" strike="noStrike" spc="-1">
              <a:latin typeface="Arial"/>
            </a:endParaRPr>
          </a:p>
          <a:p>
            <a:pPr algn="just">
              <a:lnSpc>
                <a:spcPct val="110000"/>
              </a:lnSpc>
            </a:pPr>
            <a:r>
              <a:rPr lang="ru-RU" sz="1800" b="0" strike="noStrike" spc="-1">
                <a:solidFill>
                  <a:srgbClr val="004680"/>
                </a:solidFill>
                <a:latin typeface="Times New Roman"/>
              </a:rPr>
              <a:t>При выборе подрядчика нужно учитывать позицию кадастрового инженера в рейтинге кадастровых инженеров. Место в рейтинге позволит определить качество выполненных кадастровым инженером работ. </a:t>
            </a:r>
            <a:endParaRPr lang="ru-RU" sz="1800" b="0" strike="noStrike" spc="-1">
              <a:latin typeface="Arial"/>
            </a:endParaRPr>
          </a:p>
        </p:txBody>
      </p:sp>
      <p:sp>
        <p:nvSpPr>
          <p:cNvPr id="126" name="CustomShape 9"/>
          <p:cNvSpPr/>
          <p:nvPr/>
        </p:nvSpPr>
        <p:spPr>
          <a:xfrm>
            <a:off x="998280" y="4778640"/>
            <a:ext cx="10877040" cy="534960"/>
          </a:xfrm>
          <a:prstGeom prst="roundRect">
            <a:avLst>
              <a:gd name="adj" fmla="val 16667"/>
            </a:avLst>
          </a:prstGeom>
          <a:noFill/>
          <a:ln w="19080">
            <a:solidFill>
              <a:schemeClr val="accent2"/>
            </a:solidFill>
          </a:ln>
        </p:spPr>
        <p:style>
          <a:lnRef idx="2">
            <a:schemeClr val="accent1">
              <a:shade val="50000"/>
            </a:schemeClr>
          </a:lnRef>
          <a:fillRef idx="1">
            <a:schemeClr val="accent1"/>
          </a:fillRef>
          <a:effectRef idx="0">
            <a:schemeClr val="accent1"/>
          </a:effectRef>
          <a:fontRef idx="minor"/>
        </p:style>
        <p:txBody>
          <a:bodyPr lIns="51480" tIns="25560" rIns="51480" bIns="25560" anchor="ctr">
            <a:noAutofit/>
          </a:bodyPr>
          <a:lstStyle/>
          <a:p>
            <a:pPr>
              <a:lnSpc>
                <a:spcPct val="100000"/>
              </a:lnSpc>
            </a:pPr>
            <a:r>
              <a:rPr lang="ru-RU" sz="2400" b="0" strike="noStrike" spc="-1">
                <a:solidFill>
                  <a:srgbClr val="004680"/>
                </a:solidFill>
                <a:latin typeface="Times New Roman"/>
              </a:rPr>
              <a:t>Заключить договор о выполнении кадастровых работ с </a:t>
            </a:r>
            <a:r>
              <a:rPr lang="ru-RU" sz="2400" b="1" strike="noStrike" spc="-1">
                <a:solidFill>
                  <a:srgbClr val="004680"/>
                </a:solidFill>
                <a:latin typeface="Times New Roman"/>
              </a:rPr>
              <a:t>кадастровым инженером</a:t>
            </a:r>
            <a:endParaRPr lang="ru-RU" sz="2400" b="0" strike="noStrike" spc="-1">
              <a:latin typeface="Arial"/>
            </a:endParaRPr>
          </a:p>
        </p:txBody>
      </p:sp>
      <p:pic>
        <p:nvPicPr>
          <p:cNvPr id="127" name="Рисунок 5"/>
          <p:cNvPicPr/>
          <p:nvPr/>
        </p:nvPicPr>
        <p:blipFill>
          <a:blip r:embed="rId7"/>
          <a:stretch/>
        </p:blipFill>
        <p:spPr>
          <a:xfrm>
            <a:off x="239040" y="3342600"/>
            <a:ext cx="2529720" cy="987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9907920" y="6371280"/>
            <a:ext cx="1746720" cy="342360"/>
          </a:xfrm>
          <a:prstGeom prst="rect">
            <a:avLst/>
          </a:prstGeom>
          <a:noFill/>
          <a:ln>
            <a:noFill/>
          </a:ln>
        </p:spPr>
        <p:txBody>
          <a:bodyPr anchor="ctr">
            <a:noAutofit/>
          </a:bodyPr>
          <a:lstStyle/>
          <a:p>
            <a:pPr algn="r">
              <a:lnSpc>
                <a:spcPct val="100000"/>
              </a:lnSpc>
            </a:pPr>
            <a:fld id="{3B51E8E8-0901-4254-B91D-71B86E0C4A66}" type="slidenum">
              <a:rPr lang="ru-RU" sz="1400" b="1" strike="noStrike" spc="-1">
                <a:solidFill>
                  <a:srgbClr val="FFFFFF"/>
                </a:solidFill>
                <a:latin typeface="Arial"/>
              </a:rPr>
              <a:t>5</a:t>
            </a:fld>
            <a:endParaRPr lang="ru-RU" sz="1400" b="0" strike="noStrike" spc="-1">
              <a:latin typeface="Times New Roman"/>
            </a:endParaRPr>
          </a:p>
        </p:txBody>
      </p:sp>
      <p:sp>
        <p:nvSpPr>
          <p:cNvPr id="129" name="CustomShape 2"/>
          <p:cNvSpPr/>
          <p:nvPr/>
        </p:nvSpPr>
        <p:spPr>
          <a:xfrm>
            <a:off x="1113480" y="-25200"/>
            <a:ext cx="11078280" cy="825120"/>
          </a:xfrm>
          <a:prstGeom prst="rect">
            <a:avLst/>
          </a:prstGeom>
          <a:noFill/>
          <a:ln>
            <a:noFill/>
          </a:ln>
        </p:spPr>
        <p:style>
          <a:lnRef idx="0">
            <a:scrgbClr r="0" g="0" b="0"/>
          </a:lnRef>
          <a:fillRef idx="0">
            <a:scrgbClr r="0" g="0" b="0"/>
          </a:fillRef>
          <a:effectRef idx="0">
            <a:scrgbClr r="0" g="0" b="0"/>
          </a:effectRef>
          <a:fontRef idx="minor"/>
        </p:style>
      </p:sp>
      <p:sp>
        <p:nvSpPr>
          <p:cNvPr id="130" name="CustomShape 3"/>
          <p:cNvSpPr/>
          <p:nvPr/>
        </p:nvSpPr>
        <p:spPr>
          <a:xfrm>
            <a:off x="1113480" y="33480"/>
            <a:ext cx="11030760" cy="809640"/>
          </a:xfrm>
          <a:prstGeom prst="rect">
            <a:avLst/>
          </a:prstGeom>
          <a:noFill/>
          <a:ln>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pPr>
            <a:r>
              <a:rPr lang="ru-RU" sz="2400" b="1" strike="noStrike" spc="-1">
                <a:solidFill>
                  <a:srgbClr val="188FFB"/>
                </a:solidFill>
                <a:latin typeface="Arial"/>
              </a:rPr>
              <a:t>ПАМЯТКА порядка государственной регистрации прав собственности</a:t>
            </a:r>
            <a:endParaRPr lang="ru-RU" sz="2400" b="0" strike="noStrike" spc="-1">
              <a:latin typeface="Arial"/>
            </a:endParaRPr>
          </a:p>
        </p:txBody>
      </p:sp>
      <p:sp>
        <p:nvSpPr>
          <p:cNvPr id="131" name="TextShape 4"/>
          <p:cNvSpPr txBox="1"/>
          <p:nvPr/>
        </p:nvSpPr>
        <p:spPr>
          <a:xfrm>
            <a:off x="4171320" y="1664280"/>
            <a:ext cx="7483680" cy="1086840"/>
          </a:xfrm>
          <a:prstGeom prst="rect">
            <a:avLst/>
          </a:prstGeom>
          <a:noFill/>
          <a:ln>
            <a:noFill/>
          </a:ln>
        </p:spPr>
        <p:txBody>
          <a:bodyPr anchor="ctr">
            <a:noAutofit/>
          </a:bodyPr>
          <a:lstStyle/>
          <a:p>
            <a:pPr algn="just">
              <a:lnSpc>
                <a:spcPct val="90000"/>
              </a:lnSpc>
            </a:pPr>
            <a:r>
              <a:rPr lang="ru-RU" sz="1600" b="1" strike="noStrike" spc="-1">
                <a:solidFill>
                  <a:srgbClr val="004680"/>
                </a:solidFill>
                <a:latin typeface="Arial"/>
              </a:rPr>
              <a:t>Органы, уполномоченные на принятие решения о выдаче разрешения на ввод объекта в эксплуатацию, в срок не позднее пяти рабочих дней с даты принятия такого решения, обязаны направить посредством отправления в электронной форме в орган регистрации прав заявление о государственном кадастровом учете и прилагаемые к нему документы:*</a:t>
            </a:r>
            <a:endParaRPr lang="ru-RU" sz="1600" b="0" strike="noStrike" spc="-1">
              <a:solidFill>
                <a:srgbClr val="000000"/>
              </a:solidFill>
              <a:latin typeface="Arial"/>
            </a:endParaRPr>
          </a:p>
        </p:txBody>
      </p:sp>
      <p:sp>
        <p:nvSpPr>
          <p:cNvPr id="132" name="CustomShape 5"/>
          <p:cNvSpPr/>
          <p:nvPr/>
        </p:nvSpPr>
        <p:spPr>
          <a:xfrm>
            <a:off x="3853800" y="2808720"/>
            <a:ext cx="7800840" cy="102276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marL="72000" indent="-342720" algn="just">
              <a:lnSpc>
                <a:spcPct val="100000"/>
              </a:lnSpc>
              <a:buClr>
                <a:srgbClr val="004680"/>
              </a:buClr>
              <a:buFont typeface="Arial"/>
              <a:buAutoNum type="arabicPeriod"/>
            </a:pPr>
            <a:r>
              <a:rPr lang="ru-RU" sz="1200" b="0" strike="noStrike" spc="-1">
                <a:solidFill>
                  <a:srgbClr val="004680"/>
                </a:solidFill>
                <a:latin typeface="Arial"/>
              </a:rPr>
              <a:t>Заявление о государственном кадастровом учете и государственном регистрации прав </a:t>
            </a:r>
            <a:endParaRPr lang="ru-RU" sz="1200" b="0" strike="noStrike" spc="-1">
              <a:latin typeface="Arial"/>
            </a:endParaRPr>
          </a:p>
          <a:p>
            <a:pPr marL="72000" indent="-342720" algn="just">
              <a:lnSpc>
                <a:spcPct val="100000"/>
              </a:lnSpc>
              <a:buClr>
                <a:srgbClr val="004680"/>
              </a:buClr>
              <a:buFont typeface="Arial"/>
              <a:buAutoNum type="arabicPeriod"/>
            </a:pPr>
            <a:r>
              <a:rPr lang="ru-RU" sz="1200" b="0" strike="noStrike" spc="-1">
                <a:solidFill>
                  <a:srgbClr val="004680"/>
                </a:solidFill>
                <a:latin typeface="Arial"/>
              </a:rPr>
              <a:t>Заявление о государственном кадастровом учете и государственном регистрации прав и правоустанавливающий документ на земельный участок, на котором расположены здание, сооружение, в случае если сведения о правах на данный земельный участок не внесены в ЕГРН</a:t>
            </a:r>
            <a:endParaRPr lang="ru-RU" sz="1200" b="0" strike="noStrike" spc="-1">
              <a:latin typeface="Arial"/>
            </a:endParaRPr>
          </a:p>
          <a:p>
            <a:pPr marL="72000" indent="-342720" algn="just">
              <a:lnSpc>
                <a:spcPct val="100000"/>
              </a:lnSpc>
              <a:buClr>
                <a:srgbClr val="004680"/>
              </a:buClr>
              <a:buFont typeface="Arial"/>
              <a:buAutoNum type="arabicPeriod"/>
            </a:pPr>
            <a:r>
              <a:rPr lang="ru-RU" sz="1200" b="0" strike="noStrike" spc="-1">
                <a:solidFill>
                  <a:srgbClr val="004680"/>
                </a:solidFill>
                <a:latin typeface="Arial"/>
              </a:rPr>
              <a:t>Разрешение на ввод объекта капитального строительства в эксплуатацию</a:t>
            </a:r>
            <a:endParaRPr lang="ru-RU" sz="1200" b="0" strike="noStrike" spc="-1">
              <a:latin typeface="Arial"/>
            </a:endParaRPr>
          </a:p>
          <a:p>
            <a:pPr marL="72000" indent="-342720" algn="just">
              <a:lnSpc>
                <a:spcPct val="100000"/>
              </a:lnSpc>
              <a:buClr>
                <a:srgbClr val="004680"/>
              </a:buClr>
              <a:buFont typeface="Arial"/>
              <a:buAutoNum type="arabicPeriod"/>
            </a:pPr>
            <a:r>
              <a:rPr lang="ru-RU" sz="1200" b="0" strike="noStrike" spc="-1">
                <a:solidFill>
                  <a:srgbClr val="004680"/>
                </a:solidFill>
                <a:latin typeface="Arial"/>
              </a:rPr>
              <a:t>Заявление, содержащее сведения, предусмотренные частями 3.6 и 3.7 статьи 55 Градостроительного кодекса Российской Федерации**</a:t>
            </a:r>
            <a:endParaRPr lang="ru-RU" sz="1200" b="0" strike="noStrike" spc="-1">
              <a:latin typeface="Arial"/>
            </a:endParaRPr>
          </a:p>
        </p:txBody>
      </p:sp>
      <p:pic>
        <p:nvPicPr>
          <p:cNvPr id="133" name="Рисунок 27"/>
          <p:cNvPicPr/>
          <p:nvPr/>
        </p:nvPicPr>
        <p:blipFill>
          <a:blip r:embed="rId3"/>
          <a:stretch/>
        </p:blipFill>
        <p:spPr>
          <a:xfrm>
            <a:off x="3324960" y="4161240"/>
            <a:ext cx="528480" cy="455040"/>
          </a:xfrm>
          <a:prstGeom prst="rect">
            <a:avLst/>
          </a:prstGeom>
          <a:ln>
            <a:noFill/>
          </a:ln>
        </p:spPr>
      </p:pic>
      <p:sp>
        <p:nvSpPr>
          <p:cNvPr id="134" name="CustomShape 6"/>
          <p:cNvSpPr/>
          <p:nvPr/>
        </p:nvSpPr>
        <p:spPr>
          <a:xfrm>
            <a:off x="7290000" y="4701960"/>
            <a:ext cx="4734720" cy="1210680"/>
          </a:xfrm>
          <a:prstGeom prst="roundRect">
            <a:avLst>
              <a:gd name="adj" fmla="val 16667"/>
            </a:avLst>
          </a:prstGeom>
          <a:noFill/>
          <a:ln w="19080">
            <a:solidFill>
              <a:schemeClr val="accent2"/>
            </a:solidFill>
          </a:ln>
        </p:spPr>
        <p:style>
          <a:lnRef idx="2">
            <a:schemeClr val="accent1">
              <a:shade val="50000"/>
            </a:schemeClr>
          </a:lnRef>
          <a:fillRef idx="1">
            <a:schemeClr val="accent1"/>
          </a:fillRef>
          <a:effectRef idx="0">
            <a:schemeClr val="accent1"/>
          </a:effectRef>
          <a:fontRef idx="minor"/>
        </p:style>
        <p:txBody>
          <a:bodyPr lIns="51480" tIns="25560" rIns="51480" bIns="25560" anchor="ctr">
            <a:noAutofit/>
          </a:bodyPr>
          <a:lstStyle/>
          <a:p>
            <a:pPr marL="1252440" algn="ctr">
              <a:lnSpc>
                <a:spcPct val="100000"/>
              </a:lnSpc>
            </a:pPr>
            <a:r>
              <a:rPr lang="ru-RU" sz="1800" b="1" strike="noStrike" spc="-1">
                <a:solidFill>
                  <a:srgbClr val="004680"/>
                </a:solidFill>
                <a:latin typeface="Arial"/>
              </a:rPr>
              <a:t>Принятие решения о постановке на государственный кадастровый учет объекта</a:t>
            </a:r>
            <a:endParaRPr lang="ru-RU" sz="1800" b="0" strike="noStrike" spc="-1">
              <a:latin typeface="Arial"/>
            </a:endParaRPr>
          </a:p>
        </p:txBody>
      </p:sp>
      <p:sp>
        <p:nvSpPr>
          <p:cNvPr id="135" name="CustomShape 7"/>
          <p:cNvSpPr/>
          <p:nvPr/>
        </p:nvSpPr>
        <p:spPr>
          <a:xfrm>
            <a:off x="610920" y="1924920"/>
            <a:ext cx="2417760" cy="675720"/>
          </a:xfrm>
          <a:prstGeom prst="roundRect">
            <a:avLst>
              <a:gd name="adj" fmla="val 16667"/>
            </a:avLst>
          </a:prstGeom>
          <a:solidFill>
            <a:schemeClr val="accent5">
              <a:lumMod val="20000"/>
              <a:lumOff val="80000"/>
            </a:schemeClr>
          </a:solidFill>
          <a:ln w="19080">
            <a:solidFill>
              <a:schemeClr val="accent2"/>
            </a:solidFill>
          </a:ln>
        </p:spPr>
        <p:style>
          <a:lnRef idx="2">
            <a:schemeClr val="accent1">
              <a:shade val="50000"/>
            </a:schemeClr>
          </a:lnRef>
          <a:fillRef idx="1">
            <a:schemeClr val="accent1"/>
          </a:fillRef>
          <a:effectRef idx="0">
            <a:schemeClr val="accent1"/>
          </a:effectRef>
          <a:fontRef idx="minor"/>
        </p:style>
        <p:txBody>
          <a:bodyPr lIns="51480" tIns="25560" rIns="51480" bIns="25560" anchor="ctr">
            <a:noAutofit/>
          </a:bodyPr>
          <a:lstStyle/>
          <a:p>
            <a:pPr algn="ctr">
              <a:lnSpc>
                <a:spcPct val="110000"/>
              </a:lnSpc>
            </a:pPr>
            <a:r>
              <a:rPr lang="ru-RU" sz="1800" b="1" strike="noStrike" spc="-1">
                <a:solidFill>
                  <a:srgbClr val="004680"/>
                </a:solidFill>
                <a:latin typeface="Arial"/>
              </a:rPr>
              <a:t>Проектная документация </a:t>
            </a:r>
            <a:endParaRPr lang="ru-RU" sz="1800" b="0" strike="noStrike" spc="-1">
              <a:latin typeface="Arial"/>
            </a:endParaRPr>
          </a:p>
        </p:txBody>
      </p:sp>
      <p:pic>
        <p:nvPicPr>
          <p:cNvPr id="136" name="Рисунок 5"/>
          <p:cNvPicPr/>
          <p:nvPr/>
        </p:nvPicPr>
        <p:blipFill>
          <a:blip r:embed="rId4"/>
          <a:srcRect r="61449"/>
          <a:stretch/>
        </p:blipFill>
        <p:spPr>
          <a:xfrm>
            <a:off x="7380360" y="4944960"/>
            <a:ext cx="532440" cy="539280"/>
          </a:xfrm>
          <a:prstGeom prst="rect">
            <a:avLst/>
          </a:prstGeom>
          <a:ln>
            <a:noFill/>
          </a:ln>
        </p:spPr>
      </p:pic>
      <p:sp>
        <p:nvSpPr>
          <p:cNvPr id="137" name="CustomShape 8"/>
          <p:cNvSpPr/>
          <p:nvPr/>
        </p:nvSpPr>
        <p:spPr>
          <a:xfrm>
            <a:off x="610920" y="2927160"/>
            <a:ext cx="2417760" cy="675720"/>
          </a:xfrm>
          <a:prstGeom prst="roundRect">
            <a:avLst>
              <a:gd name="adj" fmla="val 16667"/>
            </a:avLst>
          </a:prstGeom>
          <a:solidFill>
            <a:schemeClr val="accent5">
              <a:lumMod val="20000"/>
              <a:lumOff val="80000"/>
            </a:schemeClr>
          </a:solidFill>
          <a:ln w="19080">
            <a:solidFill>
              <a:schemeClr val="accent2"/>
            </a:solidFill>
          </a:ln>
        </p:spPr>
        <p:style>
          <a:lnRef idx="2">
            <a:schemeClr val="accent1">
              <a:shade val="50000"/>
            </a:schemeClr>
          </a:lnRef>
          <a:fillRef idx="1">
            <a:schemeClr val="accent1"/>
          </a:fillRef>
          <a:effectRef idx="0">
            <a:schemeClr val="accent1"/>
          </a:effectRef>
          <a:fontRef idx="minor"/>
        </p:style>
        <p:txBody>
          <a:bodyPr lIns="51480" tIns="25560" rIns="51480" bIns="25560" anchor="ctr">
            <a:noAutofit/>
          </a:bodyPr>
          <a:lstStyle/>
          <a:p>
            <a:pPr algn="ctr">
              <a:lnSpc>
                <a:spcPct val="110000"/>
              </a:lnSpc>
            </a:pPr>
            <a:r>
              <a:rPr lang="ru-RU" sz="1800" b="1" strike="noStrike" spc="-1">
                <a:solidFill>
                  <a:srgbClr val="004680"/>
                </a:solidFill>
                <a:latin typeface="Arial"/>
              </a:rPr>
              <a:t>Разрешение на строительство</a:t>
            </a:r>
            <a:endParaRPr lang="ru-RU" sz="1800" b="0" strike="noStrike" spc="-1">
              <a:latin typeface="Arial"/>
            </a:endParaRPr>
          </a:p>
        </p:txBody>
      </p:sp>
      <p:sp>
        <p:nvSpPr>
          <p:cNvPr id="138" name="CustomShape 9"/>
          <p:cNvSpPr/>
          <p:nvPr/>
        </p:nvSpPr>
        <p:spPr>
          <a:xfrm>
            <a:off x="623520" y="3924000"/>
            <a:ext cx="2392560" cy="675720"/>
          </a:xfrm>
          <a:prstGeom prst="roundRect">
            <a:avLst>
              <a:gd name="adj" fmla="val 16667"/>
            </a:avLst>
          </a:prstGeom>
          <a:solidFill>
            <a:schemeClr val="accent5">
              <a:lumMod val="20000"/>
              <a:lumOff val="80000"/>
            </a:schemeClr>
          </a:solidFill>
          <a:ln w="19080">
            <a:solidFill>
              <a:schemeClr val="accent2"/>
            </a:solidFill>
          </a:ln>
        </p:spPr>
        <p:style>
          <a:lnRef idx="2">
            <a:schemeClr val="accent1">
              <a:shade val="50000"/>
            </a:schemeClr>
          </a:lnRef>
          <a:fillRef idx="1">
            <a:schemeClr val="accent1"/>
          </a:fillRef>
          <a:effectRef idx="0">
            <a:schemeClr val="accent1"/>
          </a:effectRef>
          <a:fontRef idx="minor"/>
        </p:style>
        <p:txBody>
          <a:bodyPr lIns="51480" tIns="25560" rIns="51480" bIns="25560" anchor="ctr">
            <a:noAutofit/>
          </a:bodyPr>
          <a:lstStyle/>
          <a:p>
            <a:pPr algn="ctr">
              <a:lnSpc>
                <a:spcPct val="110000"/>
              </a:lnSpc>
            </a:pPr>
            <a:r>
              <a:rPr lang="ru-RU" sz="1800" b="1" strike="noStrike" spc="-1">
                <a:solidFill>
                  <a:srgbClr val="004680"/>
                </a:solidFill>
                <a:latin typeface="Arial"/>
              </a:rPr>
              <a:t>Технический план</a:t>
            </a:r>
            <a:endParaRPr lang="ru-RU" sz="1800" b="0" strike="noStrike" spc="-1">
              <a:latin typeface="Arial"/>
            </a:endParaRPr>
          </a:p>
        </p:txBody>
      </p:sp>
      <p:sp>
        <p:nvSpPr>
          <p:cNvPr id="139" name="CustomShape 10"/>
          <p:cNvSpPr/>
          <p:nvPr/>
        </p:nvSpPr>
        <p:spPr>
          <a:xfrm>
            <a:off x="610920" y="4946400"/>
            <a:ext cx="2417760" cy="901440"/>
          </a:xfrm>
          <a:prstGeom prst="roundRect">
            <a:avLst>
              <a:gd name="adj" fmla="val 16667"/>
            </a:avLst>
          </a:prstGeom>
          <a:solidFill>
            <a:schemeClr val="accent5">
              <a:lumMod val="20000"/>
              <a:lumOff val="80000"/>
            </a:schemeClr>
          </a:solidFill>
          <a:ln w="19080">
            <a:solidFill>
              <a:schemeClr val="accent2"/>
            </a:solidFill>
          </a:ln>
        </p:spPr>
        <p:style>
          <a:lnRef idx="2">
            <a:schemeClr val="accent1">
              <a:shade val="50000"/>
            </a:schemeClr>
          </a:lnRef>
          <a:fillRef idx="1">
            <a:schemeClr val="accent1"/>
          </a:fillRef>
          <a:effectRef idx="0">
            <a:schemeClr val="accent1"/>
          </a:effectRef>
          <a:fontRef idx="minor"/>
        </p:style>
        <p:txBody>
          <a:bodyPr lIns="51480" tIns="25560" rIns="51480" bIns="25560" anchor="ctr">
            <a:noAutofit/>
          </a:bodyPr>
          <a:lstStyle/>
          <a:p>
            <a:pPr algn="ctr">
              <a:lnSpc>
                <a:spcPct val="110000"/>
              </a:lnSpc>
            </a:pPr>
            <a:r>
              <a:rPr lang="ru-RU" sz="1800" b="1" strike="noStrike" spc="-1">
                <a:solidFill>
                  <a:srgbClr val="004680"/>
                </a:solidFill>
                <a:latin typeface="Arial"/>
              </a:rPr>
              <a:t>Разрешение на ввод объекта в эксплуатацию</a:t>
            </a:r>
            <a:endParaRPr lang="ru-RU" sz="1800" b="0" strike="noStrike" spc="-1">
              <a:latin typeface="Arial"/>
            </a:endParaRPr>
          </a:p>
        </p:txBody>
      </p:sp>
      <p:sp>
        <p:nvSpPr>
          <p:cNvPr id="140" name="CustomShape 11"/>
          <p:cNvSpPr/>
          <p:nvPr/>
        </p:nvSpPr>
        <p:spPr>
          <a:xfrm>
            <a:off x="623520" y="5997600"/>
            <a:ext cx="9972360" cy="456840"/>
          </a:xfrm>
          <a:prstGeom prst="rect">
            <a:avLst/>
          </a:prstGeom>
          <a:noFill/>
          <a:ln>
            <a:noFill/>
          </a:ln>
        </p:spPr>
        <p:style>
          <a:lnRef idx="0">
            <a:scrgbClr r="0" g="0" b="0"/>
          </a:lnRef>
          <a:fillRef idx="0">
            <a:scrgbClr r="0" g="0" b="0"/>
          </a:fillRef>
          <a:effectRef idx="0">
            <a:scrgbClr r="0" g="0" b="0"/>
          </a:effectRef>
          <a:fontRef idx="minor"/>
        </p:style>
        <p:txBody>
          <a:bodyPr anchor="ctr">
            <a:noAutofit/>
          </a:bodyPr>
          <a:lstStyle/>
          <a:p>
            <a:pPr>
              <a:lnSpc>
                <a:spcPct val="90000"/>
              </a:lnSpc>
            </a:pPr>
            <a:r>
              <a:rPr lang="ru-RU" sz="1400" b="1" strike="noStrike" spc="-1">
                <a:solidFill>
                  <a:srgbClr val="004680"/>
                </a:solidFill>
                <a:latin typeface="Arial"/>
              </a:rPr>
              <a:t>*</a:t>
            </a:r>
            <a:r>
              <a:rPr lang="ru-RU" sz="1400" b="0" i="1" strike="noStrike" spc="-1">
                <a:solidFill>
                  <a:srgbClr val="004680"/>
                </a:solidFill>
                <a:latin typeface="Arial"/>
              </a:rPr>
              <a:t> ч.1 ст. 19 Федерального закона от 13.07.2015 № 218-ФЗ «О государственной регистрации недвижимости»</a:t>
            </a:r>
            <a:endParaRPr lang="ru-RU" sz="1400" b="0" strike="noStrike" spc="-1">
              <a:latin typeface="Arial"/>
            </a:endParaRPr>
          </a:p>
        </p:txBody>
      </p:sp>
      <p:sp>
        <p:nvSpPr>
          <p:cNvPr id="141" name="CustomShape 12"/>
          <p:cNvSpPr/>
          <p:nvPr/>
        </p:nvSpPr>
        <p:spPr>
          <a:xfrm>
            <a:off x="1564920" y="2637720"/>
            <a:ext cx="484200" cy="259920"/>
          </a:xfrm>
          <a:prstGeom prst="down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142" name="CustomShape 13"/>
          <p:cNvSpPr/>
          <p:nvPr/>
        </p:nvSpPr>
        <p:spPr>
          <a:xfrm>
            <a:off x="1577520" y="3641040"/>
            <a:ext cx="484200" cy="259920"/>
          </a:xfrm>
          <a:prstGeom prst="down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143" name="CustomShape 14"/>
          <p:cNvSpPr/>
          <p:nvPr/>
        </p:nvSpPr>
        <p:spPr>
          <a:xfrm>
            <a:off x="1564920" y="4622760"/>
            <a:ext cx="484200" cy="259920"/>
          </a:xfrm>
          <a:prstGeom prst="down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144" name="CustomShape 15"/>
          <p:cNvSpPr/>
          <p:nvPr/>
        </p:nvSpPr>
        <p:spPr>
          <a:xfrm>
            <a:off x="3859200" y="5027760"/>
            <a:ext cx="3309840" cy="738720"/>
          </a:xfrm>
          <a:prstGeom prst="homePlate">
            <a:avLst>
              <a:gd name="adj" fmla="val 50000"/>
            </a:avLst>
          </a:prstGeom>
          <a:noFill/>
          <a:ln w="19080">
            <a:solidFill>
              <a:schemeClr val="tx2"/>
            </a:solidFill>
            <a:round/>
          </a:ln>
        </p:spPr>
        <p:style>
          <a:lnRef idx="0">
            <a:scrgbClr r="0" g="0" b="0"/>
          </a:lnRef>
          <a:fillRef idx="0">
            <a:scrgbClr r="0" g="0" b="0"/>
          </a:fillRef>
          <a:effectRef idx="0">
            <a:scrgbClr r="0" g="0" b="0"/>
          </a:effectRef>
          <a:fontRef idx="minor"/>
        </p:style>
        <p:txBody>
          <a:bodyPr lIns="48600" tIns="48600" rIns="48600" bIns="48600" anchor="ctr">
            <a:noAutofit/>
          </a:bodyPr>
          <a:lstStyle/>
          <a:p>
            <a:pPr>
              <a:lnSpc>
                <a:spcPct val="100000"/>
              </a:lnSpc>
            </a:pPr>
            <a:r>
              <a:rPr lang="ru-RU" sz="1800" b="1" strike="noStrike" spc="-1">
                <a:solidFill>
                  <a:srgbClr val="004680"/>
                </a:solidFill>
                <a:latin typeface="Arial"/>
              </a:rPr>
              <a:t>Отсутствие противоречий между документами</a:t>
            </a:r>
            <a:endParaRPr lang="ru-RU" sz="1800" b="0" strike="noStrike" spc="-1">
              <a:latin typeface="Arial"/>
            </a:endParaRPr>
          </a:p>
        </p:txBody>
      </p:sp>
      <p:sp>
        <p:nvSpPr>
          <p:cNvPr id="145" name="CustomShape 16"/>
          <p:cNvSpPr/>
          <p:nvPr/>
        </p:nvSpPr>
        <p:spPr>
          <a:xfrm rot="16200000">
            <a:off x="3020400" y="5191920"/>
            <a:ext cx="820080" cy="410760"/>
          </a:xfrm>
          <a:prstGeom prst="down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pic>
        <p:nvPicPr>
          <p:cNvPr id="146" name="Graphic 361"/>
          <p:cNvPicPr/>
          <p:nvPr/>
        </p:nvPicPr>
        <p:blipFill>
          <a:blip r:embed="rId5"/>
          <a:stretch/>
        </p:blipFill>
        <p:spPr>
          <a:xfrm>
            <a:off x="7974720" y="4906800"/>
            <a:ext cx="632160" cy="615600"/>
          </a:xfrm>
          <a:prstGeom prst="rect">
            <a:avLst/>
          </a:prstGeom>
          <a:ln>
            <a:noFill/>
          </a:ln>
        </p:spPr>
      </p:pic>
      <p:pic>
        <p:nvPicPr>
          <p:cNvPr id="147" name="Graphic 369"/>
          <p:cNvPicPr/>
          <p:nvPr/>
        </p:nvPicPr>
        <p:blipFill>
          <a:blip r:embed="rId6"/>
          <a:stretch/>
        </p:blipFill>
        <p:spPr>
          <a:xfrm>
            <a:off x="3316320" y="1589400"/>
            <a:ext cx="770760" cy="583200"/>
          </a:xfrm>
          <a:prstGeom prst="rect">
            <a:avLst/>
          </a:prstGeom>
          <a:ln>
            <a:noFill/>
          </a:ln>
        </p:spPr>
      </p:pic>
      <p:sp>
        <p:nvSpPr>
          <p:cNvPr id="148" name="CustomShape 17"/>
          <p:cNvSpPr/>
          <p:nvPr/>
        </p:nvSpPr>
        <p:spPr>
          <a:xfrm>
            <a:off x="4002120" y="4174560"/>
            <a:ext cx="7822080" cy="50076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just">
              <a:lnSpc>
                <a:spcPct val="100000"/>
              </a:lnSpc>
            </a:pPr>
            <a:r>
              <a:rPr lang="ru-RU" sz="900" b="0" i="1" strike="noStrike" spc="-1">
                <a:solidFill>
                  <a:srgbClr val="004680"/>
                </a:solidFill>
                <a:latin typeface="Arial"/>
              </a:rPr>
              <a:t>** Установлены требования к заявлению застройщика о выдаче разрешения на ввод объекта капитального строительства в эксплуатацию. В частности, в заявлении указываются сведения об уплате государственной пошлины, согласие на осуществление государственной регистрации права собственности и адрес электронной почты.</a:t>
            </a:r>
            <a:endParaRPr lang="ru-RU" sz="900" b="0" strike="noStrike" spc="-1">
              <a:latin typeface="Arial"/>
            </a:endParaRPr>
          </a:p>
        </p:txBody>
      </p:sp>
      <p:sp>
        <p:nvSpPr>
          <p:cNvPr id="149" name="CustomShape 18"/>
          <p:cNvSpPr/>
          <p:nvPr/>
        </p:nvSpPr>
        <p:spPr>
          <a:xfrm>
            <a:off x="243720" y="853200"/>
            <a:ext cx="238464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3000" b="1" u="sng" strike="noStrike" spc="-1">
                <a:solidFill>
                  <a:srgbClr val="004680"/>
                </a:solidFill>
                <a:uFillTx/>
                <a:latin typeface="Times New Roman"/>
              </a:rPr>
              <a:t>Третий шаг</a:t>
            </a:r>
            <a:endParaRPr lang="ru-RU" sz="3000" b="0" strike="noStrike" spc="-1">
              <a:latin typeface="Arial"/>
            </a:endParaRPr>
          </a:p>
        </p:txBody>
      </p:sp>
      <p:sp>
        <p:nvSpPr>
          <p:cNvPr id="150" name="CustomShape 19"/>
          <p:cNvSpPr/>
          <p:nvPr/>
        </p:nvSpPr>
        <p:spPr>
          <a:xfrm>
            <a:off x="3324960" y="715320"/>
            <a:ext cx="855864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004680"/>
                </a:solidFill>
                <a:latin typeface="Arial"/>
              </a:rPr>
              <a:t>Построенный объект ставится на кадастровый учет и регистрируются права на него</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Shape 1"/>
          <p:cNvSpPr txBox="1"/>
          <p:nvPr/>
        </p:nvSpPr>
        <p:spPr>
          <a:xfrm>
            <a:off x="7997400" y="6371280"/>
            <a:ext cx="3657240" cy="486360"/>
          </a:xfrm>
          <a:prstGeom prst="rect">
            <a:avLst/>
          </a:prstGeom>
          <a:noFill/>
          <a:ln>
            <a:noFill/>
          </a:ln>
        </p:spPr>
        <p:txBody>
          <a:bodyPr anchor="ctr">
            <a:noAutofit/>
          </a:bodyPr>
          <a:lstStyle/>
          <a:p>
            <a:pPr algn="r">
              <a:lnSpc>
                <a:spcPct val="100000"/>
              </a:lnSpc>
            </a:pPr>
            <a:fld id="{8A919F82-4653-4586-BFE3-93EBAE4CA569}" type="slidenum">
              <a:rPr lang="ru-RU" sz="1400" b="1" strike="noStrike" spc="-1">
                <a:solidFill>
                  <a:srgbClr val="FFFFFF"/>
                </a:solidFill>
                <a:latin typeface="Arial"/>
              </a:rPr>
              <a:t>6</a:t>
            </a:fld>
            <a:endParaRPr lang="ru-RU" sz="1400" b="0" strike="noStrike" spc="-1">
              <a:latin typeface="Times New Roman"/>
            </a:endParaRPr>
          </a:p>
        </p:txBody>
      </p:sp>
      <p:sp>
        <p:nvSpPr>
          <p:cNvPr id="152" name="CustomShape 2"/>
          <p:cNvSpPr/>
          <p:nvPr/>
        </p:nvSpPr>
        <p:spPr>
          <a:xfrm>
            <a:off x="1113480" y="-25200"/>
            <a:ext cx="11078280" cy="825120"/>
          </a:xfrm>
          <a:prstGeom prst="rect">
            <a:avLst/>
          </a:prstGeom>
          <a:noFill/>
          <a:ln>
            <a:noFill/>
          </a:ln>
        </p:spPr>
        <p:style>
          <a:lnRef idx="0">
            <a:scrgbClr r="0" g="0" b="0"/>
          </a:lnRef>
          <a:fillRef idx="0">
            <a:scrgbClr r="0" g="0" b="0"/>
          </a:fillRef>
          <a:effectRef idx="0">
            <a:scrgbClr r="0" g="0" b="0"/>
          </a:effectRef>
          <a:fontRef idx="minor"/>
        </p:style>
      </p:sp>
      <p:sp>
        <p:nvSpPr>
          <p:cNvPr id="153" name="CustomShape 3"/>
          <p:cNvSpPr/>
          <p:nvPr/>
        </p:nvSpPr>
        <p:spPr>
          <a:xfrm>
            <a:off x="1113480" y="33480"/>
            <a:ext cx="11030760" cy="809640"/>
          </a:xfrm>
          <a:prstGeom prst="rect">
            <a:avLst/>
          </a:prstGeom>
          <a:noFill/>
          <a:ln>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pPr>
            <a:r>
              <a:rPr lang="ru-RU" sz="2400" b="1" strike="noStrike" spc="-1">
                <a:solidFill>
                  <a:srgbClr val="188FFB"/>
                </a:solidFill>
                <a:latin typeface="Arial"/>
              </a:rPr>
              <a:t>ПАМЯТКА порядка государственной регистрации прав собственности</a:t>
            </a:r>
            <a:endParaRPr lang="ru-RU" sz="2400" b="0" strike="noStrike" spc="-1">
              <a:latin typeface="Arial"/>
            </a:endParaRPr>
          </a:p>
        </p:txBody>
      </p:sp>
      <p:sp>
        <p:nvSpPr>
          <p:cNvPr id="154" name="CustomShape 4"/>
          <p:cNvSpPr/>
          <p:nvPr/>
        </p:nvSpPr>
        <p:spPr>
          <a:xfrm>
            <a:off x="719640" y="975960"/>
            <a:ext cx="114721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800" b="1" strike="noStrike" spc="-1">
                <a:solidFill>
                  <a:srgbClr val="004680"/>
                </a:solidFill>
                <a:latin typeface="Arial"/>
              </a:rPr>
              <a:t>Как получить услугу по государственной регистрации прав ?</a:t>
            </a:r>
            <a:endParaRPr lang="ru-RU" sz="2800" b="0" strike="noStrike" spc="-1">
              <a:latin typeface="Arial"/>
            </a:endParaRPr>
          </a:p>
        </p:txBody>
      </p:sp>
      <p:sp>
        <p:nvSpPr>
          <p:cNvPr id="155" name="TextShape 5"/>
          <p:cNvSpPr txBox="1"/>
          <p:nvPr/>
        </p:nvSpPr>
        <p:spPr>
          <a:xfrm>
            <a:off x="530640" y="1765440"/>
            <a:ext cx="11280960" cy="936000"/>
          </a:xfrm>
          <a:prstGeom prst="rect">
            <a:avLst/>
          </a:prstGeom>
          <a:noFill/>
          <a:ln>
            <a:noFill/>
          </a:ln>
        </p:spPr>
        <p:txBody>
          <a:bodyPr>
            <a:noAutofit/>
          </a:bodyPr>
          <a:lstStyle/>
          <a:p>
            <a:pPr algn="just">
              <a:lnSpc>
                <a:spcPct val="90000"/>
              </a:lnSpc>
              <a:spcBef>
                <a:spcPts val="1001"/>
              </a:spcBef>
            </a:pPr>
            <a:r>
              <a:rPr lang="ru-RU" sz="1800" b="0" strike="noStrike" spc="-1">
                <a:solidFill>
                  <a:srgbClr val="193D60"/>
                </a:solidFill>
                <a:latin typeface="Arial"/>
              </a:rPr>
              <a:t>	</a:t>
            </a:r>
            <a:r>
              <a:rPr lang="ru-RU" sz="1600" b="0" strike="noStrike" spc="-1">
                <a:solidFill>
                  <a:srgbClr val="193D60"/>
                </a:solidFill>
                <a:latin typeface="Arial"/>
              </a:rPr>
              <a:t>Получить услугу по государственной регистрации прав собственности на территории Российской Федерации возможно в офисах многофункциональных центров предоставления государственных и муниципальных услуг, а также в электронном виде на портале услуг Росреестра </a:t>
            </a:r>
            <a:r>
              <a:rPr lang="ru-RU" sz="1600" b="0" u="sng" strike="noStrike" spc="-1">
                <a:solidFill>
                  <a:srgbClr val="193D60"/>
                </a:solidFill>
                <a:uFillTx/>
                <a:latin typeface="Arial"/>
              </a:rPr>
              <a:t>https://rosreestr.gov.ru/eservices/services/.</a:t>
            </a:r>
            <a:r>
              <a:rPr lang="ru-RU" sz="1600" b="0" strike="noStrike" spc="-1">
                <a:solidFill>
                  <a:srgbClr val="193D60"/>
                </a:solidFill>
                <a:latin typeface="Arial"/>
              </a:rPr>
              <a:t> </a:t>
            </a:r>
            <a:endParaRPr lang="ru-RU" sz="1600" b="0" strike="noStrike" spc="-1">
              <a:solidFill>
                <a:srgbClr val="000000"/>
              </a:solidFill>
              <a:latin typeface="Arial"/>
            </a:endParaRPr>
          </a:p>
        </p:txBody>
      </p:sp>
      <p:pic>
        <p:nvPicPr>
          <p:cNvPr id="156" name="Рисунок 7"/>
          <p:cNvPicPr/>
          <p:nvPr/>
        </p:nvPicPr>
        <p:blipFill>
          <a:blip r:embed="rId3"/>
          <a:srcRect t="12141"/>
          <a:stretch/>
        </p:blipFill>
        <p:spPr>
          <a:xfrm>
            <a:off x="7073280" y="3998520"/>
            <a:ext cx="3143160" cy="1576800"/>
          </a:xfrm>
          <a:prstGeom prst="rect">
            <a:avLst/>
          </a:prstGeom>
          <a:ln>
            <a:noFill/>
          </a:ln>
        </p:spPr>
      </p:pic>
      <p:pic>
        <p:nvPicPr>
          <p:cNvPr id="157" name="Рисунок 8"/>
          <p:cNvPicPr/>
          <p:nvPr/>
        </p:nvPicPr>
        <p:blipFill>
          <a:blip r:embed="rId4"/>
          <a:srcRect l="13146" r="66159" b="81746"/>
          <a:stretch/>
        </p:blipFill>
        <p:spPr>
          <a:xfrm>
            <a:off x="1551600" y="3998520"/>
            <a:ext cx="3423960" cy="1576800"/>
          </a:xfrm>
          <a:prstGeom prst="rect">
            <a:avLst/>
          </a:prstGeom>
          <a:ln>
            <a:noFill/>
          </a:ln>
        </p:spPr>
      </p:pic>
      <p:pic>
        <p:nvPicPr>
          <p:cNvPr id="158" name="Graphic 415"/>
          <p:cNvPicPr/>
          <p:nvPr/>
        </p:nvPicPr>
        <p:blipFill>
          <a:blip r:embed="rId5"/>
          <a:stretch/>
        </p:blipFill>
        <p:spPr>
          <a:xfrm>
            <a:off x="1551600" y="3299040"/>
            <a:ext cx="1155960" cy="546840"/>
          </a:xfrm>
          <a:prstGeom prst="rect">
            <a:avLst/>
          </a:prstGeom>
          <a:ln>
            <a:noFill/>
          </a:ln>
        </p:spPr>
      </p:pic>
      <p:pic>
        <p:nvPicPr>
          <p:cNvPr id="159" name="Graphic 6"/>
          <p:cNvPicPr/>
          <p:nvPr/>
        </p:nvPicPr>
        <p:blipFill>
          <a:blip r:embed="rId6"/>
          <a:stretch/>
        </p:blipFill>
        <p:spPr>
          <a:xfrm>
            <a:off x="7073280" y="3299040"/>
            <a:ext cx="649800" cy="542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7997400" y="6371280"/>
            <a:ext cx="3657240" cy="486360"/>
          </a:xfrm>
          <a:prstGeom prst="rect">
            <a:avLst/>
          </a:prstGeom>
          <a:noFill/>
          <a:ln>
            <a:noFill/>
          </a:ln>
        </p:spPr>
        <p:txBody>
          <a:bodyPr anchor="ctr">
            <a:noAutofit/>
          </a:bodyPr>
          <a:lstStyle/>
          <a:p>
            <a:pPr algn="r">
              <a:lnSpc>
                <a:spcPct val="100000"/>
              </a:lnSpc>
            </a:pPr>
            <a:fld id="{BEE89A88-1692-410D-91ED-EED0852CB587}" type="slidenum">
              <a:rPr lang="ru-RU" sz="1400" b="1" strike="noStrike" spc="-1">
                <a:solidFill>
                  <a:srgbClr val="FFFFFF"/>
                </a:solidFill>
                <a:latin typeface="Arial"/>
              </a:rPr>
              <a:t>7</a:t>
            </a:fld>
            <a:endParaRPr lang="ru-RU" sz="1400" b="0" strike="noStrike" spc="-1">
              <a:latin typeface="Times New Roman"/>
            </a:endParaRPr>
          </a:p>
        </p:txBody>
      </p:sp>
      <p:sp>
        <p:nvSpPr>
          <p:cNvPr id="161" name="CustomShape 2"/>
          <p:cNvSpPr/>
          <p:nvPr/>
        </p:nvSpPr>
        <p:spPr>
          <a:xfrm>
            <a:off x="1113480" y="-25200"/>
            <a:ext cx="11078280" cy="825120"/>
          </a:xfrm>
          <a:prstGeom prst="rect">
            <a:avLst/>
          </a:prstGeom>
          <a:noFill/>
          <a:ln>
            <a:noFill/>
          </a:ln>
        </p:spPr>
        <p:style>
          <a:lnRef idx="0">
            <a:scrgbClr r="0" g="0" b="0"/>
          </a:lnRef>
          <a:fillRef idx="0">
            <a:scrgbClr r="0" g="0" b="0"/>
          </a:fillRef>
          <a:effectRef idx="0">
            <a:scrgbClr r="0" g="0" b="0"/>
          </a:effectRef>
          <a:fontRef idx="minor"/>
        </p:style>
      </p:sp>
      <p:sp>
        <p:nvSpPr>
          <p:cNvPr id="162" name="CustomShape 3"/>
          <p:cNvSpPr/>
          <p:nvPr/>
        </p:nvSpPr>
        <p:spPr>
          <a:xfrm>
            <a:off x="1113480" y="33480"/>
            <a:ext cx="11030760" cy="809640"/>
          </a:xfrm>
          <a:prstGeom prst="rect">
            <a:avLst/>
          </a:prstGeom>
          <a:noFill/>
          <a:ln>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pPr>
            <a:r>
              <a:rPr lang="ru-RU" sz="2400" b="1" strike="noStrike" spc="-1">
                <a:solidFill>
                  <a:srgbClr val="188FFB"/>
                </a:solidFill>
                <a:latin typeface="Arial"/>
              </a:rPr>
              <a:t>ПАМЯТКА порядка государственной регистрации прав собственности</a:t>
            </a:r>
            <a:endParaRPr lang="ru-RU" sz="2400" b="0" strike="noStrike" spc="-1">
              <a:latin typeface="Arial"/>
            </a:endParaRPr>
          </a:p>
        </p:txBody>
      </p:sp>
      <p:sp>
        <p:nvSpPr>
          <p:cNvPr id="163" name="TextShape 4"/>
          <p:cNvSpPr txBox="1"/>
          <p:nvPr/>
        </p:nvSpPr>
        <p:spPr>
          <a:xfrm>
            <a:off x="112680" y="902160"/>
            <a:ext cx="11924640" cy="942840"/>
          </a:xfrm>
          <a:prstGeom prst="rect">
            <a:avLst/>
          </a:prstGeom>
          <a:noFill/>
          <a:ln>
            <a:noFill/>
          </a:ln>
        </p:spPr>
        <p:txBody>
          <a:bodyPr anchor="ctr">
            <a:noAutofit/>
          </a:bodyPr>
          <a:lstStyle/>
          <a:p>
            <a:pPr algn="ctr">
              <a:lnSpc>
                <a:spcPct val="90000"/>
              </a:lnSpc>
            </a:pPr>
            <a:r>
              <a:rPr lang="ru-RU" sz="2400" b="1" strike="noStrike" spc="-1">
                <a:solidFill>
                  <a:srgbClr val="004680"/>
                </a:solidFill>
                <a:latin typeface="Arial"/>
                <a:ea typeface="Calibri"/>
              </a:rPr>
              <a:t>Росреестр рекомендует собственникам недвижимости внести в Единый государственный реестр недвижимости (ЕГРН) свою электронную почту</a:t>
            </a:r>
            <a:endParaRPr lang="ru-RU" sz="2400" b="0" strike="noStrike" spc="-1">
              <a:solidFill>
                <a:srgbClr val="000000"/>
              </a:solidFill>
              <a:latin typeface="Arial"/>
            </a:endParaRPr>
          </a:p>
        </p:txBody>
      </p:sp>
      <p:sp>
        <p:nvSpPr>
          <p:cNvPr id="164" name="TextShape 5"/>
          <p:cNvSpPr txBox="1"/>
          <p:nvPr/>
        </p:nvSpPr>
        <p:spPr>
          <a:xfrm>
            <a:off x="437400" y="1737720"/>
            <a:ext cx="11363040" cy="1325160"/>
          </a:xfrm>
          <a:prstGeom prst="rect">
            <a:avLst/>
          </a:prstGeom>
          <a:noFill/>
          <a:ln>
            <a:noFill/>
          </a:ln>
        </p:spPr>
        <p:txBody>
          <a:bodyPr>
            <a:normAutofit fontScale="5000"/>
          </a:bodyPr>
          <a:lstStyle/>
          <a:p>
            <a:pPr algn="just">
              <a:lnSpc>
                <a:spcPct val="120000"/>
              </a:lnSpc>
            </a:pPr>
            <a:r>
              <a:rPr lang="ru-RU" sz="3500" b="0" strike="noStrike" spc="-1">
                <a:solidFill>
                  <a:srgbClr val="004680"/>
                </a:solidFill>
                <a:latin typeface="Arial"/>
              </a:rPr>
              <a:t>	Адрес электронной почты вносится в ЕГРН по желанию собственника. Благодаря этому владелец недвижимости может оперативно получать из Росреестра информацию о действиях с его имуществом. Внести электронную почту в ЕГРН можно при регистрации недвижимости, получении выписки о ней и других подобных действиях. Для этого адрес нужно указать в определенной графе заявления. Можно подать и отдельное заявление - о внесении в ЕГРН сведений о таком адресе. Это можно сделать в любом офисе МФЦ. В дальнейшем не забывайте обновлять сведения в ЕГРН, если адрес электронной почты меняется</a:t>
            </a:r>
            <a:endParaRPr lang="ru-RU" sz="3500" b="0" strike="noStrike" spc="-1">
              <a:solidFill>
                <a:srgbClr val="000000"/>
              </a:solidFill>
              <a:latin typeface="Arial"/>
            </a:endParaRPr>
          </a:p>
          <a:p>
            <a:pPr algn="r">
              <a:lnSpc>
                <a:spcPct val="100000"/>
              </a:lnSpc>
            </a:pPr>
            <a:endParaRPr lang="ru-RU" sz="3500" b="0" strike="noStrike" spc="-1">
              <a:solidFill>
                <a:srgbClr val="000000"/>
              </a:solidFill>
              <a:latin typeface="Arial"/>
            </a:endParaRPr>
          </a:p>
        </p:txBody>
      </p:sp>
      <p:sp>
        <p:nvSpPr>
          <p:cNvPr id="165" name="CustomShape 6"/>
          <p:cNvSpPr/>
          <p:nvPr/>
        </p:nvSpPr>
        <p:spPr>
          <a:xfrm>
            <a:off x="2623320" y="2907000"/>
            <a:ext cx="6678000" cy="42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200" b="1" strike="noStrike" spc="-1">
                <a:solidFill>
                  <a:srgbClr val="004680"/>
                </a:solidFill>
                <a:latin typeface="Arial"/>
              </a:rPr>
              <a:t>Росреестр уведомляет по электронной почте</a:t>
            </a:r>
            <a:endParaRPr lang="ru-RU" sz="2200" b="0" strike="noStrike" spc="-1">
              <a:latin typeface="Arial"/>
            </a:endParaRPr>
          </a:p>
        </p:txBody>
      </p:sp>
      <p:sp>
        <p:nvSpPr>
          <p:cNvPr id="166" name="CustomShape 7"/>
          <p:cNvSpPr/>
          <p:nvPr/>
        </p:nvSpPr>
        <p:spPr>
          <a:xfrm>
            <a:off x="1113480" y="3402000"/>
            <a:ext cx="4422960" cy="65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spcBef>
                <a:spcPts val="1001"/>
              </a:spcBef>
            </a:pPr>
            <a:r>
              <a:rPr lang="ru-RU" sz="1400" b="0" strike="noStrike" spc="-1">
                <a:solidFill>
                  <a:srgbClr val="004680"/>
                </a:solidFill>
                <a:latin typeface="Arial"/>
              </a:rPr>
              <a:t>о поступлении пакета документов на регистрацию прав на эту недвижимость (в том числе, если документы поступили в электронном виде)</a:t>
            </a:r>
            <a:endParaRPr lang="ru-RU" sz="1400" b="0" strike="noStrike" spc="-1">
              <a:latin typeface="Arial"/>
            </a:endParaRPr>
          </a:p>
        </p:txBody>
      </p:sp>
      <p:sp>
        <p:nvSpPr>
          <p:cNvPr id="167" name="CustomShape 8"/>
          <p:cNvSpPr/>
          <p:nvPr/>
        </p:nvSpPr>
        <p:spPr>
          <a:xfrm>
            <a:off x="1113480" y="4134240"/>
            <a:ext cx="4422960" cy="124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spcBef>
                <a:spcPts val="1001"/>
              </a:spcBef>
            </a:pPr>
            <a:r>
              <a:rPr lang="ru-RU" sz="1400" b="0" strike="noStrike" spc="-1">
                <a:solidFill>
                  <a:srgbClr val="004680"/>
                </a:solidFill>
                <a:latin typeface="Arial"/>
              </a:rPr>
              <a:t>о результатах государственной кадастровой оценки, о ходе рассмотрения вашего запроса о предоставлении сведений из ЕГРН, о приостановлении, отказе, прекращении учетно-регистрационных действий или возврате без рассмотрения представленных документов. </a:t>
            </a:r>
            <a:endParaRPr lang="ru-RU" sz="1400" b="0" strike="noStrike" spc="-1">
              <a:latin typeface="Arial"/>
            </a:endParaRPr>
          </a:p>
        </p:txBody>
      </p:sp>
      <p:sp>
        <p:nvSpPr>
          <p:cNvPr id="168" name="CustomShape 9"/>
          <p:cNvSpPr/>
          <p:nvPr/>
        </p:nvSpPr>
        <p:spPr>
          <a:xfrm>
            <a:off x="1113480" y="5504040"/>
            <a:ext cx="4422960" cy="67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90000"/>
              </a:lnSpc>
              <a:spcBef>
                <a:spcPts val="1001"/>
              </a:spcBef>
            </a:pPr>
            <a:r>
              <a:rPr lang="ru-RU" sz="1400" b="0" strike="noStrike" spc="-1">
                <a:solidFill>
                  <a:srgbClr val="004680"/>
                </a:solidFill>
                <a:latin typeface="Arial"/>
              </a:rPr>
              <a:t>об исправлении ошибок в ЕГРН, информацию о статусе рассмотрения своих заявлений в Росреестр</a:t>
            </a:r>
            <a:endParaRPr lang="ru-RU" sz="1400" b="0" strike="noStrike" spc="-1">
              <a:latin typeface="Arial"/>
            </a:endParaRPr>
          </a:p>
        </p:txBody>
      </p:sp>
      <p:sp>
        <p:nvSpPr>
          <p:cNvPr id="169" name="CustomShape 10"/>
          <p:cNvSpPr/>
          <p:nvPr/>
        </p:nvSpPr>
        <p:spPr>
          <a:xfrm>
            <a:off x="7032960" y="3362760"/>
            <a:ext cx="4621680" cy="7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10000"/>
              </a:lnSpc>
              <a:spcBef>
                <a:spcPts val="1001"/>
              </a:spcBef>
            </a:pPr>
            <a:r>
              <a:rPr lang="ru-RU" sz="1400" b="0" strike="noStrike" spc="-1">
                <a:solidFill>
                  <a:srgbClr val="004680"/>
                </a:solidFill>
                <a:latin typeface="Arial"/>
              </a:rPr>
              <a:t>об изменении данных правообладателя, о внесении в ЕГРН сведений о публичном сервитуте в отношении принадлежащего вам участка</a:t>
            </a:r>
            <a:endParaRPr lang="ru-RU" sz="1400" b="0" strike="noStrike" spc="-1">
              <a:latin typeface="Arial"/>
            </a:endParaRPr>
          </a:p>
        </p:txBody>
      </p:sp>
      <p:sp>
        <p:nvSpPr>
          <p:cNvPr id="170" name="CustomShape 11"/>
          <p:cNvSpPr/>
          <p:nvPr/>
        </p:nvSpPr>
        <p:spPr>
          <a:xfrm>
            <a:off x="7032960" y="4192200"/>
            <a:ext cx="4621680" cy="74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1001"/>
              </a:spcBef>
            </a:pPr>
            <a:r>
              <a:rPr lang="ru-RU" sz="1400" b="0" strike="noStrike" spc="-1">
                <a:solidFill>
                  <a:srgbClr val="004680"/>
                </a:solidFill>
                <a:latin typeface="Arial"/>
              </a:rPr>
              <a:t>характеристик принадлежащих ему объектов недвижимости, если такие сведения поступили из органов власти </a:t>
            </a:r>
            <a:endParaRPr lang="ru-RU" sz="1400" b="0" strike="noStrike" spc="-1">
              <a:latin typeface="Arial"/>
            </a:endParaRPr>
          </a:p>
        </p:txBody>
      </p:sp>
      <p:sp>
        <p:nvSpPr>
          <p:cNvPr id="171" name="CustomShape 12"/>
          <p:cNvSpPr/>
          <p:nvPr/>
        </p:nvSpPr>
        <p:spPr>
          <a:xfrm>
            <a:off x="7032960" y="5005800"/>
            <a:ext cx="4608000" cy="98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10000"/>
              </a:lnSpc>
              <a:spcBef>
                <a:spcPts val="1001"/>
              </a:spcBef>
            </a:pPr>
            <a:r>
              <a:rPr lang="ru-RU" sz="1400" b="0" strike="noStrike" spc="-1">
                <a:solidFill>
                  <a:srgbClr val="004680"/>
                </a:solidFill>
                <a:latin typeface="Arial"/>
              </a:rPr>
              <a:t>об аресте, запрете совершать сделки с недвижимостью, о включении вашего земельного участка в зону с особыми условиями использования территории</a:t>
            </a:r>
            <a:endParaRPr lang="ru-RU" sz="1400" b="0" strike="noStrike" spc="-1">
              <a:latin typeface="Arial"/>
            </a:endParaRPr>
          </a:p>
        </p:txBody>
      </p:sp>
      <p:pic>
        <p:nvPicPr>
          <p:cNvPr id="172" name="Graphic 359"/>
          <p:cNvPicPr/>
          <p:nvPr/>
        </p:nvPicPr>
        <p:blipFill>
          <a:blip r:embed="rId3"/>
          <a:stretch/>
        </p:blipFill>
        <p:spPr>
          <a:xfrm>
            <a:off x="437400" y="3483720"/>
            <a:ext cx="370080" cy="375480"/>
          </a:xfrm>
          <a:prstGeom prst="rect">
            <a:avLst/>
          </a:prstGeom>
          <a:ln>
            <a:noFill/>
          </a:ln>
        </p:spPr>
      </p:pic>
      <p:pic>
        <p:nvPicPr>
          <p:cNvPr id="173" name="Graphic 359"/>
          <p:cNvPicPr/>
          <p:nvPr/>
        </p:nvPicPr>
        <p:blipFill>
          <a:blip r:embed="rId3"/>
          <a:stretch/>
        </p:blipFill>
        <p:spPr>
          <a:xfrm>
            <a:off x="437400" y="4192200"/>
            <a:ext cx="370080" cy="375480"/>
          </a:xfrm>
          <a:prstGeom prst="rect">
            <a:avLst/>
          </a:prstGeom>
          <a:ln>
            <a:noFill/>
          </a:ln>
        </p:spPr>
      </p:pic>
      <p:pic>
        <p:nvPicPr>
          <p:cNvPr id="174" name="Graphic 359"/>
          <p:cNvPicPr/>
          <p:nvPr/>
        </p:nvPicPr>
        <p:blipFill>
          <a:blip r:embed="rId3"/>
          <a:stretch/>
        </p:blipFill>
        <p:spPr>
          <a:xfrm>
            <a:off x="437400" y="5500440"/>
            <a:ext cx="370080" cy="375480"/>
          </a:xfrm>
          <a:prstGeom prst="rect">
            <a:avLst/>
          </a:prstGeom>
          <a:ln>
            <a:noFill/>
          </a:ln>
        </p:spPr>
      </p:pic>
      <p:pic>
        <p:nvPicPr>
          <p:cNvPr id="175" name="Graphic 359"/>
          <p:cNvPicPr/>
          <p:nvPr/>
        </p:nvPicPr>
        <p:blipFill>
          <a:blip r:embed="rId3"/>
          <a:stretch/>
        </p:blipFill>
        <p:spPr>
          <a:xfrm>
            <a:off x="6588720" y="3483720"/>
            <a:ext cx="370080" cy="375480"/>
          </a:xfrm>
          <a:prstGeom prst="rect">
            <a:avLst/>
          </a:prstGeom>
          <a:ln>
            <a:noFill/>
          </a:ln>
        </p:spPr>
      </p:pic>
      <p:pic>
        <p:nvPicPr>
          <p:cNvPr id="176" name="Graphic 359"/>
          <p:cNvPicPr/>
          <p:nvPr/>
        </p:nvPicPr>
        <p:blipFill>
          <a:blip r:embed="rId3"/>
          <a:stretch/>
        </p:blipFill>
        <p:spPr>
          <a:xfrm>
            <a:off x="6588720" y="4295160"/>
            <a:ext cx="370080" cy="375480"/>
          </a:xfrm>
          <a:prstGeom prst="rect">
            <a:avLst/>
          </a:prstGeom>
          <a:ln>
            <a:noFill/>
          </a:ln>
        </p:spPr>
      </p:pic>
      <p:pic>
        <p:nvPicPr>
          <p:cNvPr id="177" name="Graphic 359"/>
          <p:cNvPicPr/>
          <p:nvPr/>
        </p:nvPicPr>
        <p:blipFill>
          <a:blip r:embed="rId3"/>
          <a:stretch/>
        </p:blipFill>
        <p:spPr>
          <a:xfrm>
            <a:off x="6588720" y="5049720"/>
            <a:ext cx="370080" cy="375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8CFF"/>
      </a:dk2>
      <a:lt2>
        <a:srgbClr val="ECF3FA"/>
      </a:lt2>
      <a:accent1>
        <a:srgbClr val="008CFF"/>
      </a:accent1>
      <a:accent2>
        <a:srgbClr val="4FA730"/>
      </a:accent2>
      <a:accent3>
        <a:srgbClr val="E17900"/>
      </a:accent3>
      <a:accent4>
        <a:srgbClr val="85C0FB"/>
      </a:accent4>
      <a:accent5>
        <a:srgbClr val="92D050"/>
      </a:accent5>
      <a:accent6>
        <a:srgbClr val="FFC000"/>
      </a:accent6>
      <a:hlink>
        <a:srgbClr val="E17900"/>
      </a:hlink>
      <a:folHlink>
        <a:srgbClr val="4472C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8CFF"/>
      </a:dk2>
      <a:lt2>
        <a:srgbClr val="ECF3FA"/>
      </a:lt2>
      <a:accent1>
        <a:srgbClr val="008CFF"/>
      </a:accent1>
      <a:accent2>
        <a:srgbClr val="4FA730"/>
      </a:accent2>
      <a:accent3>
        <a:srgbClr val="E17900"/>
      </a:accent3>
      <a:accent4>
        <a:srgbClr val="85C0FB"/>
      </a:accent4>
      <a:accent5>
        <a:srgbClr val="92D050"/>
      </a:accent5>
      <a:accent6>
        <a:srgbClr val="FFC000"/>
      </a:accent6>
      <a:hlink>
        <a:srgbClr val="E17900"/>
      </a:hlink>
      <a:folHlink>
        <a:srgbClr val="4472C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8CFF"/>
      </a:dk2>
      <a:lt2>
        <a:srgbClr val="ECF3FA"/>
      </a:lt2>
      <a:accent1>
        <a:srgbClr val="008CFF"/>
      </a:accent1>
      <a:accent2>
        <a:srgbClr val="4FA730"/>
      </a:accent2>
      <a:accent3>
        <a:srgbClr val="E17900"/>
      </a:accent3>
      <a:accent4>
        <a:srgbClr val="85C0FB"/>
      </a:accent4>
      <a:accent5>
        <a:srgbClr val="92D050"/>
      </a:accent5>
      <a:accent6>
        <a:srgbClr val="FFC000"/>
      </a:accent6>
      <a:hlink>
        <a:srgbClr val="E17900"/>
      </a:hlink>
      <a:folHlink>
        <a:srgbClr val="4472C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5620</TotalTime>
  <Words>775</Words>
  <Application>Microsoft Office PowerPoint</Application>
  <PresentationFormat>Широкоэкранный</PresentationFormat>
  <Paragraphs>76</Paragraphs>
  <Slides>7</Slides>
  <Notes>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7</vt:i4>
      </vt:variant>
    </vt:vector>
  </HeadingPairs>
  <TitlesOfParts>
    <vt:vector size="15" baseType="lpstr">
      <vt:lpstr>Arial</vt:lpstr>
      <vt:lpstr>Calibri</vt:lpstr>
      <vt:lpstr>DejaVu Sans</vt:lpstr>
      <vt:lpstr>Symbol</vt:lpstr>
      <vt:lpstr>Times New Roman</vt:lpstr>
      <vt:lpstr>Wingdings</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Супрун Дарья Сергеевна</dc:creator>
  <dc:description/>
  <cp:lastModifiedBy>u11_05</cp:lastModifiedBy>
  <cp:revision>515</cp:revision>
  <cp:lastPrinted>2022-09-06T05:58:04Z</cp:lastPrinted>
  <dcterms:created xsi:type="dcterms:W3CDTF">2022-02-04T13:37:44Z</dcterms:created>
  <dcterms:modified xsi:type="dcterms:W3CDTF">2023-02-01T14:47:27Z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vt:i4>
  </property>
  <property fmtid="{D5CDD505-2E9C-101B-9397-08002B2CF9AE}" pid="8" name="PresentationFormat">
    <vt:lpwstr>Широкоэкранный</vt:lpwstr>
  </property>
  <property fmtid="{D5CDD505-2E9C-101B-9397-08002B2CF9AE}" pid="9" name="ScaleCrop">
    <vt:bool>false</vt:bool>
  </property>
  <property fmtid="{D5CDD505-2E9C-101B-9397-08002B2CF9AE}" pid="10" name="ShareDoc">
    <vt:bool>false</vt:bool>
  </property>
  <property fmtid="{D5CDD505-2E9C-101B-9397-08002B2CF9AE}" pid="11" name="Slides">
    <vt:i4>7</vt:i4>
  </property>
</Properties>
</file>