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CC99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90" d="100"/>
          <a:sy n="90" d="100"/>
        </p:scale>
        <p:origin x="-390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07E2-D2A3-4EAE-A9B5-EB00C15A5E7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4413-15C4-4E66-9EEB-CFA32ED4B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974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702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04413-15C4-4E66-9EEB-CFA32ED4B4C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14422"/>
            <a:ext cx="8286808" cy="2357454"/>
          </a:xfrm>
        </p:spPr>
        <p:txBody>
          <a:bodyPr>
            <a:noAutofit/>
          </a:bodyPr>
          <a:lstStyle/>
          <a:p>
            <a:pPr marL="85725" algn="ctr"/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Каталог </a:t>
            </a:r>
            <a:r>
              <a:rPr lang="ru-RU" sz="4400" dirty="0" smtClean="0"/>
              <a:t> 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строительных материалов</a:t>
            </a: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выпускаемых </a:t>
            </a:r>
            <a:b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200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Ейский район</a:t>
            </a:r>
            <a:r>
              <a:rPr lang="ru-RU" sz="4200" i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200" i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Совещания\20180227 Открытая сессия\Оформление\Шаблон слайдов верх 2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563" t="8333" r="87500" b="17598"/>
          <a:stretch>
            <a:fillRect/>
          </a:stretch>
        </p:blipFill>
        <p:spPr bwMode="auto">
          <a:xfrm>
            <a:off x="0" y="0"/>
            <a:ext cx="1181488" cy="1500174"/>
          </a:xfrm>
          <a:prstGeom prst="rect">
            <a:avLst/>
          </a:prstGeom>
          <a:noFill/>
        </p:spPr>
      </p:pic>
      <p:pic>
        <p:nvPicPr>
          <p:cNvPr id="11" name="Рисунок 10" descr="beton-v-zheleznodorozhnyy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929198"/>
            <a:ext cx="2306854" cy="19288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home-improvement-3pl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956852"/>
            <a:ext cx="2357453" cy="19011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shlang-vakuumnyy-d-32-mm-iz-pvkh--15s-+60s-lignum-1-61575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4071942"/>
            <a:ext cx="2500330" cy="16914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 descr="34224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4071942"/>
            <a:ext cx="2428860" cy="17736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143008"/>
                <a:gridCol w="928694"/>
                <a:gridCol w="785818"/>
                <a:gridCol w="844374"/>
                <a:gridCol w="798697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кольцо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прямоугольная крышка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восьмигранная крышка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8020-80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водопровод, канализация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0" cy="5286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214445"/>
                <a:gridCol w="857257"/>
                <a:gridCol w="785818"/>
                <a:gridCol w="844374"/>
                <a:gridCol w="798697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3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блок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13579-78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"Югстрой"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Герцена, д.2, кор.Г , телефон: 8(86132) 2-82-36.  Официальный сайт:http://yugstroy-23.ru.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2000240"/>
          <a:ext cx="8858310" cy="2143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857256"/>
                <a:gridCol w="1357322"/>
                <a:gridCol w="1285884"/>
                <a:gridCol w="1214445"/>
                <a:gridCol w="857257"/>
                <a:gridCol w="785818"/>
                <a:gridCol w="844374"/>
                <a:gridCol w="798697"/>
              </a:tblGrid>
              <a:tr h="5876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555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брус бетонный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948-84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"Югстрой"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промышленное и гражданское строительство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1030 до 3000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120 до 250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65 до 220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20 до 400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14817"/>
            <a:ext cx="3071802" cy="26431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1" y="4214818"/>
            <a:ext cx="3143240" cy="26431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14818"/>
            <a:ext cx="3214678" cy="264318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00115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"Югсталь"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г.Ейск, ул. Киевская, 6, телефон: (86132) 50633, (86132) 50330; 8-918-031-11-87; 8-928-419-80-99; 8-964-909-55-66.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1" y="2000240"/>
          <a:ext cx="8786874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6"/>
                <a:gridCol w="1285883"/>
                <a:gridCol w="1428760"/>
                <a:gridCol w="1500198"/>
                <a:gridCol w="2000264"/>
                <a:gridCol w="1285883"/>
              </a:tblGrid>
              <a:tr h="5876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характеристики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411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Металлические изделия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Металлоконструкции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"Югсталь"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строительных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изделия как бытового, так и производственного назначения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металлоизделий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2852"/>
            <a:ext cx="4429156" cy="29351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4572000" cy="307181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24" y="285728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"Стар-Пласт"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город Ейск, ул.Шмидта, д.283 А, телефон  8 861 32 2 26 06.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786873" cy="5230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1000132"/>
                <a:gridCol w="1428760"/>
                <a:gridCol w="1928826"/>
                <a:gridCol w="928694"/>
                <a:gridCol w="785818"/>
                <a:gridCol w="1643073"/>
              </a:tblGrid>
              <a:tr h="7818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 характеристики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709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 поливочный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Метеор Каучук Полисад Силикон Радуга Кристалл Акваблеск   Весна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"Стар-Пласт"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Шланги применяются в качестве системы орошения: это полив садов и огородов. Либо могут применяться для транспортировки воды и водных растворов, для ухода за городскими газонами и насаждениями, а также для мытья автомобилей.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20м, 25м, 50м, 100м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2 кг до 26 кг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от 12мм до 38 мм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стенок от 1,5 мм до 3 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017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 гофрированный (спираль гофра)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"Стар-Пласт"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Шланги гофрированные предназначены для прокладки силовых и слаботочных кабелей и проводов при монтаже систем сигнализации, видеонаблюдения, связи и т.д. Успешно применяется при сантехнических, канализационных  работах.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25м, 50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4 кг 22 кг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Диаметр от 20 мм до 100 мм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Толщина стенок от 2 мм до 6 мм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224" y="285728"/>
            <a:ext cx="875077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"Мосанка"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Краснодарский край, город Ейск, ул.Шмидта, д.283 А, телефон  8 861 32 2 26 06.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500174"/>
          <a:ext cx="8858313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6565"/>
                <a:gridCol w="1413111"/>
                <a:gridCol w="1477447"/>
                <a:gridCol w="1559688"/>
                <a:gridCol w="1096744"/>
                <a:gridCol w="1096744"/>
                <a:gridCol w="928014"/>
              </a:tblGrid>
              <a:tr h="49982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L),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Размеры 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H),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96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Погонажные изделия из лиственницы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Вагонка штиль Евровагонка Террасная доска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Планкен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Доска половая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"Мосанка"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 м до 6 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5 мм до 60 мм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 15 мм до 300 мм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Прима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Экстра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А        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 АВ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5" name="Рисунок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214686"/>
            <a:ext cx="4500562" cy="31213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2620"/>
            <a:ext cx="4643438" cy="30853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9001156" cy="9579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ООО "БИЛ"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группа компаний, Краснодарский край, г. Ейск, ул.Мичурина, д. 4, Краснодарский край, г. Ейск, ул. Герцена, д.5/1 тел. 8(86132)5-87-88, 8 918 430 87 88, 8 961 535 82 52.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1785926"/>
          <a:ext cx="8858280" cy="228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470"/>
                <a:gridCol w="947794"/>
                <a:gridCol w="1643074"/>
                <a:gridCol w="785818"/>
                <a:gridCol w="1500198"/>
                <a:gridCol w="1428760"/>
                <a:gridCol w="1500166"/>
              </a:tblGrid>
              <a:tr h="5479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изделия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Обозначение документации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Марка   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Изготовитель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 изделия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Технические характеристики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450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Бетонные и железобетонные изделия, 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Товарный бетон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ГОСТ 7473-94 ГОСТ 26633-2012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 150                 М 200                    М 250                       М 300                      М 350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"БИЛ" группа компаний</a:t>
                      </a:r>
                    </a:p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строительных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является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основным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материалом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подготовительных работ перед стройкой благодаря своей устойчивости к воздействию агрессивных средств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71942"/>
            <a:ext cx="4714844" cy="278605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071942"/>
            <a:ext cx="4500562" cy="278605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761</Words>
  <Application>Microsoft Office PowerPoint</Application>
  <PresentationFormat>Экран (4:3)</PresentationFormat>
  <Paragraphs>169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  Каталог  строительных материалов, выпускаемых  на территории муниципального образования Ейский район </vt:lpstr>
      <vt:lpstr>ООО "Югстрой", Краснодарский край, г.Ейск, ул. Герцена, д.2, кор.Г , телефон: 8(86132) 2-82-36.  Официальный сайт:http://yugstroy-23.ru.</vt:lpstr>
      <vt:lpstr>ООО "Югстрой", Краснодарский край, г.Ейск, ул. Герцена, д.2, кор.Г , телефон: 8(86132) 2-82-36.  Официальный сайт:http://yugstroy-23.ru.</vt:lpstr>
      <vt:lpstr>ООО "Югстрой", Краснодарский край, г.Ейск, ул. Герцена, д.2, кор.Г , телефон: 8(86132) 2-82-36.  Официальный сайт:http://yugstroy-23.ru.</vt:lpstr>
      <vt:lpstr>ООО "Югсталь", Краснодарский край, г.Ейск, ул. Киевская, 6, телефон: (86132) 50633, (86132) 50330; 8-918-031-11-87; 8-928-419-80-99; 8-964-909-55-66.</vt:lpstr>
      <vt:lpstr>ООО "Стар-Пласт", Краснодарский край, город Ейск, ул.Шмидта, д.283 А, телефон  8 861 32 2 26 06.</vt:lpstr>
      <vt:lpstr>ООО "Мосанка", Краснодарский край, город Ейск, ул.Шмидта, д.283 А, телефон  8 861 32 2 26 06.</vt:lpstr>
      <vt:lpstr>ООО "БИЛ" группа компаний, Краснодарский край, г. Ейск, ул.Мичурина, д. 4, Краснодарский край, г. Ейск, ул. Герцена, д.5/1 тел. 8(86132)5-87-88, 8 918 430 87 88, 8 961 535 82 52.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промышленной продукции, выпускаемой на территории МО Ейский район</dc:title>
  <dc:creator>u11_04</dc:creator>
  <cp:lastModifiedBy>u11_04</cp:lastModifiedBy>
  <cp:revision>190</cp:revision>
  <dcterms:created xsi:type="dcterms:W3CDTF">2020-10-08T11:05:12Z</dcterms:created>
  <dcterms:modified xsi:type="dcterms:W3CDTF">2020-11-06T07:33:19Z</dcterms:modified>
</cp:coreProperties>
</file>