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60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29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239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935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54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58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906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02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43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70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43E6C-C5D7-4770-9D34-2A5ADD84EDB8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4F635-A230-4F37-9FF3-520B93BD2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45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-25-03-22-09-43-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533" y="0"/>
            <a:ext cx="86000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24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397" y="4713"/>
            <a:ext cx="8191893" cy="6853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73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214" y="0"/>
            <a:ext cx="81259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55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5616" y="0"/>
            <a:ext cx="77177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781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348" y="0"/>
            <a:ext cx="79978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944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641" y="0"/>
            <a:ext cx="796564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46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872" y="0"/>
            <a:ext cx="75480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95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0</Words>
  <Application>Microsoft Office PowerPoint</Application>
  <PresentationFormat>Широкоэкранный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u11_06</dc:creator>
  <cp:lastModifiedBy>u11_06</cp:lastModifiedBy>
  <cp:revision>1</cp:revision>
  <dcterms:created xsi:type="dcterms:W3CDTF">2022-03-25T06:46:48Z</dcterms:created>
  <dcterms:modified xsi:type="dcterms:W3CDTF">2022-03-25T06:50:51Z</dcterms:modified>
</cp:coreProperties>
</file>