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93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69E6-EF14-4ED1-BA73-D0EEEE1DFB31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A93CB-5F6B-489C-9E4E-F1BA2699CF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5152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69E6-EF14-4ED1-BA73-D0EEEE1DFB31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A93CB-5F6B-489C-9E4E-F1BA2699CF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4659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69E6-EF14-4ED1-BA73-D0EEEE1DFB31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A93CB-5F6B-489C-9E4E-F1BA2699CF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817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69E6-EF14-4ED1-BA73-D0EEEE1DFB31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A93CB-5F6B-489C-9E4E-F1BA2699CF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094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69E6-EF14-4ED1-BA73-D0EEEE1DFB31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A93CB-5F6B-489C-9E4E-F1BA2699CF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77176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69E6-EF14-4ED1-BA73-D0EEEE1DFB31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A93CB-5F6B-489C-9E4E-F1BA2699CF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4790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69E6-EF14-4ED1-BA73-D0EEEE1DFB31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A93CB-5F6B-489C-9E4E-F1BA2699CF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1322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69E6-EF14-4ED1-BA73-D0EEEE1DFB31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A93CB-5F6B-489C-9E4E-F1BA2699CF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0975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69E6-EF14-4ED1-BA73-D0EEEE1DFB31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A93CB-5F6B-489C-9E4E-F1BA2699CF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73883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69E6-EF14-4ED1-BA73-D0EEEE1DFB31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A93CB-5F6B-489C-9E4E-F1BA2699CF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4510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1969E6-EF14-4ED1-BA73-D0EEEE1DFB31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FA93CB-5F6B-489C-9E4E-F1BA2699CF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69772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1969E6-EF14-4ED1-BA73-D0EEEE1DFB31}" type="datetimeFigureOut">
              <a:rPr lang="ru-RU" smtClean="0"/>
              <a:t>30.07.2026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FA93CB-5F6B-489C-9E4E-F1BA2699CF4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948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826" y="235973"/>
            <a:ext cx="8613058" cy="631231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92826" y="235973"/>
            <a:ext cx="4017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Город Ейск, ул. Пролетарская, 38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3530227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375" y="442453"/>
            <a:ext cx="10001250" cy="60173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20866" y="442453"/>
            <a:ext cx="4017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Город Ейск, ул. Пролетарская, 38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151577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cdn.allestate.pro/img/tablet/object/area_200_m2_in_yeysk_3_alle_0000001815683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897" y="471948"/>
            <a:ext cx="10205884" cy="61648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29279" y="471948"/>
            <a:ext cx="4017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Город Ейск, ул. Пролетарская, 38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4125616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cdn.allestate.pro/img/tablet/object/area_200_m2_in_yeysk_3_alle_0000001815683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8865" y="707923"/>
            <a:ext cx="10176387" cy="572237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60013" y="707923"/>
            <a:ext cx="4017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Город Ейск, ул. Пролетарская, 38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9982925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cdn.allestate.pro/img/tablet/object/area_200_m2_in_yeysk_3_alle_0000001815683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375" y="501445"/>
            <a:ext cx="10054406" cy="595834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58154" y="501445"/>
            <a:ext cx="40175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Город Ейск, ул. Пролетарская, 38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51992394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40</Words>
  <Application>Microsoft Office PowerPoint</Application>
  <PresentationFormat>Широкоэкранный</PresentationFormat>
  <Paragraphs>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u11_05</dc:creator>
  <cp:lastModifiedBy>u11_05</cp:lastModifiedBy>
  <cp:revision>6</cp:revision>
  <dcterms:created xsi:type="dcterms:W3CDTF">2026-07-30T13:57:46Z</dcterms:created>
  <dcterms:modified xsi:type="dcterms:W3CDTF">2026-07-30T14:46:35Z</dcterms:modified>
</cp:coreProperties>
</file>